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ink/ink16.xml" ContentType="application/inkml+xml"/>
  <Override PartName="/ppt/notesSlides/notesSlide16.xml" ContentType="application/vnd.openxmlformats-officedocument.presentationml.notesSlide+xml"/>
  <Override PartName="/ppt/ink/ink17.xml" ContentType="application/inkml+xml"/>
  <Override PartName="/ppt/notesSlides/notesSlide17.xml" ContentType="application/vnd.openxmlformats-officedocument.presentationml.notesSlide+xml"/>
  <Override PartName="/ppt/ink/ink18.xml" ContentType="application/inkml+xml"/>
  <Override PartName="/ppt/ink/ink19.xml" ContentType="application/inkml+xml"/>
  <Override PartName="/ppt/notesSlides/notesSlide18.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notesSlides/notesSlide19.xml" ContentType="application/vnd.openxmlformats-officedocument.presentationml.notesSlide+xml"/>
  <Override PartName="/ppt/ink/ink2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52"/>
  </p:notesMasterIdLst>
  <p:handoutMasterIdLst>
    <p:handoutMasterId r:id="rId53"/>
  </p:handoutMasterIdLst>
  <p:sldIdLst>
    <p:sldId id="481" r:id="rId2"/>
    <p:sldId id="299" r:id="rId3"/>
    <p:sldId id="286" r:id="rId4"/>
    <p:sldId id="300" r:id="rId5"/>
    <p:sldId id="291" r:id="rId6"/>
    <p:sldId id="492" r:id="rId7"/>
    <p:sldId id="494" r:id="rId8"/>
    <p:sldId id="318" r:id="rId9"/>
    <p:sldId id="495" r:id="rId10"/>
    <p:sldId id="314" r:id="rId11"/>
    <p:sldId id="315" r:id="rId12"/>
    <p:sldId id="287" r:id="rId13"/>
    <p:sldId id="258" r:id="rId14"/>
    <p:sldId id="285" r:id="rId15"/>
    <p:sldId id="259" r:id="rId16"/>
    <p:sldId id="260" r:id="rId17"/>
    <p:sldId id="292" r:id="rId18"/>
    <p:sldId id="262" r:id="rId19"/>
    <p:sldId id="275" r:id="rId20"/>
    <p:sldId id="264" r:id="rId21"/>
    <p:sldId id="265" r:id="rId22"/>
    <p:sldId id="266" r:id="rId23"/>
    <p:sldId id="267" r:id="rId24"/>
    <p:sldId id="268" r:id="rId25"/>
    <p:sldId id="269" r:id="rId26"/>
    <p:sldId id="270" r:id="rId27"/>
    <p:sldId id="274" r:id="rId28"/>
    <p:sldId id="271" r:id="rId29"/>
    <p:sldId id="276" r:id="rId30"/>
    <p:sldId id="277" r:id="rId31"/>
    <p:sldId id="288" r:id="rId32"/>
    <p:sldId id="289" r:id="rId33"/>
    <p:sldId id="278" r:id="rId34"/>
    <p:sldId id="279" r:id="rId35"/>
    <p:sldId id="280" r:id="rId36"/>
    <p:sldId id="281" r:id="rId37"/>
    <p:sldId id="283" r:id="rId38"/>
    <p:sldId id="282" r:id="rId39"/>
    <p:sldId id="272" r:id="rId40"/>
    <p:sldId id="284" r:id="rId41"/>
    <p:sldId id="273" r:id="rId42"/>
    <p:sldId id="301" r:id="rId43"/>
    <p:sldId id="302" r:id="rId44"/>
    <p:sldId id="303" r:id="rId45"/>
    <p:sldId id="290" r:id="rId46"/>
    <p:sldId id="293" r:id="rId47"/>
    <p:sldId id="297" r:id="rId48"/>
    <p:sldId id="295" r:id="rId49"/>
    <p:sldId id="296" r:id="rId50"/>
    <p:sldId id="490" r:id="rId51"/>
  </p:sldIdLst>
  <p:sldSz cx="9144000" cy="6858000" type="screen4x3"/>
  <p:notesSz cx="7010400" cy="9236075"/>
  <p:defaultTextStyle>
    <a:defPPr>
      <a:defRPr lang="en-US"/>
    </a:defPPr>
    <a:lvl1pPr algn="l" rtl="0" fontAlgn="base">
      <a:spcBef>
        <a:spcPct val="50000"/>
      </a:spcBef>
      <a:spcAft>
        <a:spcPct val="0"/>
      </a:spcAft>
      <a:buChar char="•"/>
      <a:defRPr sz="2400" kern="1200">
        <a:solidFill>
          <a:schemeClr val="tx1"/>
        </a:solidFill>
        <a:latin typeface="Arial" charset="0"/>
        <a:ea typeface="+mn-ea"/>
        <a:cs typeface="+mn-cs"/>
      </a:defRPr>
    </a:lvl1pPr>
    <a:lvl2pPr marL="457200" algn="l" rtl="0" fontAlgn="base">
      <a:spcBef>
        <a:spcPct val="50000"/>
      </a:spcBef>
      <a:spcAft>
        <a:spcPct val="0"/>
      </a:spcAft>
      <a:buChar char="•"/>
      <a:defRPr sz="2400" kern="1200">
        <a:solidFill>
          <a:schemeClr val="tx1"/>
        </a:solidFill>
        <a:latin typeface="Arial" charset="0"/>
        <a:ea typeface="+mn-ea"/>
        <a:cs typeface="+mn-cs"/>
      </a:defRPr>
    </a:lvl2pPr>
    <a:lvl3pPr marL="914400" algn="l" rtl="0" fontAlgn="base">
      <a:spcBef>
        <a:spcPct val="50000"/>
      </a:spcBef>
      <a:spcAft>
        <a:spcPct val="0"/>
      </a:spcAft>
      <a:buChar char="•"/>
      <a:defRPr sz="2400" kern="1200">
        <a:solidFill>
          <a:schemeClr val="tx1"/>
        </a:solidFill>
        <a:latin typeface="Arial" charset="0"/>
        <a:ea typeface="+mn-ea"/>
        <a:cs typeface="+mn-cs"/>
      </a:defRPr>
    </a:lvl3pPr>
    <a:lvl4pPr marL="1371600" algn="l" rtl="0" fontAlgn="base">
      <a:spcBef>
        <a:spcPct val="50000"/>
      </a:spcBef>
      <a:spcAft>
        <a:spcPct val="0"/>
      </a:spcAft>
      <a:buChar char="•"/>
      <a:defRPr sz="2400" kern="1200">
        <a:solidFill>
          <a:schemeClr val="tx1"/>
        </a:solidFill>
        <a:latin typeface="Arial" charset="0"/>
        <a:ea typeface="+mn-ea"/>
        <a:cs typeface="+mn-cs"/>
      </a:defRPr>
    </a:lvl4pPr>
    <a:lvl5pPr marL="1828800" algn="l" rtl="0" fontAlgn="base">
      <a:spcBef>
        <a:spcPct val="50000"/>
      </a:spcBef>
      <a:spcAft>
        <a:spcPct val="0"/>
      </a:spcAft>
      <a:buChar char="•"/>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6600"/>
    <a:srgbClr val="009900"/>
    <a:srgbClr val="0000FF"/>
    <a:srgbClr val="FFFF00"/>
    <a:srgbClr val="5399FF"/>
    <a:srgbClr val="FFFFFF"/>
    <a:srgbClr val="FF6565"/>
    <a:srgbClr val="00CC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F9E8A-1982-44BF-AE41-D92F8F18A75F}" v="5" dt="2023-07-27T19:49:30.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3199" autoAdjust="0"/>
  </p:normalViewPr>
  <p:slideViewPr>
    <p:cSldViewPr snapToGrid="0">
      <p:cViewPr varScale="1">
        <p:scale>
          <a:sx n="91" d="100"/>
          <a:sy n="91" d="100"/>
        </p:scale>
        <p:origin x="1200" y="4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49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ce Champagne" userId="784b97b5c38d2804" providerId="LiveId" clId="{3C6F9E8A-1982-44BF-AE41-D92F8F18A75F}"/>
    <pc:docChg chg="undo custSel addSld delSld modSld">
      <pc:chgData name="Lance Champagne" userId="784b97b5c38d2804" providerId="LiveId" clId="{3C6F9E8A-1982-44BF-AE41-D92F8F18A75F}" dt="2023-07-28T13:44:02.363" v="177" actId="20577"/>
      <pc:docMkLst>
        <pc:docMk/>
      </pc:docMkLst>
      <pc:sldChg chg="modSp mod">
        <pc:chgData name="Lance Champagne" userId="784b97b5c38d2804" providerId="LiveId" clId="{3C6F9E8A-1982-44BF-AE41-D92F8F18A75F}" dt="2023-07-27T01:31:12.477" v="86" actId="12"/>
        <pc:sldMkLst>
          <pc:docMk/>
          <pc:sldMk cId="0" sldId="258"/>
        </pc:sldMkLst>
        <pc:spChg chg="mod">
          <ac:chgData name="Lance Champagne" userId="784b97b5c38d2804" providerId="LiveId" clId="{3C6F9E8A-1982-44BF-AE41-D92F8F18A75F}" dt="2023-07-27T01:31:12.477" v="86" actId="12"/>
          <ac:spMkLst>
            <pc:docMk/>
            <pc:sldMk cId="0" sldId="258"/>
            <ac:spMk id="3" creationId="{37D5E596-8038-4F65-A1EC-C3221728E8FC}"/>
          </ac:spMkLst>
        </pc:spChg>
        <pc:spChg chg="mod">
          <ac:chgData name="Lance Champagne" userId="784b97b5c38d2804" providerId="LiveId" clId="{3C6F9E8A-1982-44BF-AE41-D92F8F18A75F}" dt="2023-07-27T01:31:12.477" v="86" actId="12"/>
          <ac:spMkLst>
            <pc:docMk/>
            <pc:sldMk cId="0" sldId="258"/>
            <ac:spMk id="4" creationId="{BFCEC47C-F9D7-43ED-A1AF-2E9FF8071F34}"/>
          </ac:spMkLst>
        </pc:spChg>
      </pc:sldChg>
      <pc:sldChg chg="modSp mod">
        <pc:chgData name="Lance Champagne" userId="784b97b5c38d2804" providerId="LiveId" clId="{3C6F9E8A-1982-44BF-AE41-D92F8F18A75F}" dt="2023-07-27T01:31:25.075" v="87" actId="12"/>
        <pc:sldMkLst>
          <pc:docMk/>
          <pc:sldMk cId="0" sldId="259"/>
        </pc:sldMkLst>
        <pc:spChg chg="mod">
          <ac:chgData name="Lance Champagne" userId="784b97b5c38d2804" providerId="LiveId" clId="{3C6F9E8A-1982-44BF-AE41-D92F8F18A75F}" dt="2023-07-27T01:31:25.075" v="87" actId="12"/>
          <ac:spMkLst>
            <pc:docMk/>
            <pc:sldMk cId="0" sldId="259"/>
            <ac:spMk id="7" creationId="{8E5CE0DE-0420-49A9-A2B8-7638982CE24F}"/>
          </ac:spMkLst>
        </pc:spChg>
        <pc:spChg chg="mod">
          <ac:chgData name="Lance Champagne" userId="784b97b5c38d2804" providerId="LiveId" clId="{3C6F9E8A-1982-44BF-AE41-D92F8F18A75F}" dt="2023-07-27T01:31:25.075" v="87" actId="12"/>
          <ac:spMkLst>
            <pc:docMk/>
            <pc:sldMk cId="0" sldId="259"/>
            <ac:spMk id="9" creationId="{8894723C-0FCB-4C70-9577-919ECA1C3E5A}"/>
          </ac:spMkLst>
        </pc:spChg>
      </pc:sldChg>
      <pc:sldChg chg="modSp mod">
        <pc:chgData name="Lance Champagne" userId="784b97b5c38d2804" providerId="LiveId" clId="{3C6F9E8A-1982-44BF-AE41-D92F8F18A75F}" dt="2023-07-27T01:45:20.082" v="114" actId="12"/>
        <pc:sldMkLst>
          <pc:docMk/>
          <pc:sldMk cId="0" sldId="260"/>
        </pc:sldMkLst>
        <pc:spChg chg="mod">
          <ac:chgData name="Lance Champagne" userId="784b97b5c38d2804" providerId="LiveId" clId="{3C6F9E8A-1982-44BF-AE41-D92F8F18A75F}" dt="2023-07-27T01:45:20.082" v="114" actId="12"/>
          <ac:spMkLst>
            <pc:docMk/>
            <pc:sldMk cId="0" sldId="260"/>
            <ac:spMk id="7" creationId="{039269C3-C2D0-42DE-9628-D89280AA9584}"/>
          </ac:spMkLst>
        </pc:spChg>
        <pc:spChg chg="mod">
          <ac:chgData name="Lance Champagne" userId="784b97b5c38d2804" providerId="LiveId" clId="{3C6F9E8A-1982-44BF-AE41-D92F8F18A75F}" dt="2023-07-27T01:45:20.082" v="114" actId="12"/>
          <ac:spMkLst>
            <pc:docMk/>
            <pc:sldMk cId="0" sldId="260"/>
            <ac:spMk id="9" creationId="{31137596-1022-4607-B4B4-FC59FE295BE9}"/>
          </ac:spMkLst>
        </pc:spChg>
      </pc:sldChg>
      <pc:sldChg chg="modSp mod">
        <pc:chgData name="Lance Champagne" userId="784b97b5c38d2804" providerId="LiveId" clId="{3C6F9E8A-1982-44BF-AE41-D92F8F18A75F}" dt="2023-07-27T01:31:35.523" v="88" actId="12"/>
        <pc:sldMkLst>
          <pc:docMk/>
          <pc:sldMk cId="0" sldId="262"/>
        </pc:sldMkLst>
        <pc:spChg chg="mod">
          <ac:chgData name="Lance Champagne" userId="784b97b5c38d2804" providerId="LiveId" clId="{3C6F9E8A-1982-44BF-AE41-D92F8F18A75F}" dt="2023-07-27T01:31:35.523" v="88" actId="12"/>
          <ac:spMkLst>
            <pc:docMk/>
            <pc:sldMk cId="0" sldId="262"/>
            <ac:spMk id="7" creationId="{749DFEBF-8E11-4B80-BA24-5A3172FEA09F}"/>
          </ac:spMkLst>
        </pc:spChg>
        <pc:spChg chg="mod">
          <ac:chgData name="Lance Champagne" userId="784b97b5c38d2804" providerId="LiveId" clId="{3C6F9E8A-1982-44BF-AE41-D92F8F18A75F}" dt="2023-07-27T01:31:35.523" v="88" actId="12"/>
          <ac:spMkLst>
            <pc:docMk/>
            <pc:sldMk cId="0" sldId="262"/>
            <ac:spMk id="9" creationId="{FB921C09-44FD-415F-86B5-416A9C9C5ED8}"/>
          </ac:spMkLst>
        </pc:spChg>
      </pc:sldChg>
      <pc:sldChg chg="add del">
        <pc:chgData name="Lance Champagne" userId="784b97b5c38d2804" providerId="LiveId" clId="{3C6F9E8A-1982-44BF-AE41-D92F8F18A75F}" dt="2023-07-27T01:29:40.775" v="79" actId="47"/>
        <pc:sldMkLst>
          <pc:docMk/>
          <pc:sldMk cId="0" sldId="266"/>
        </pc:sldMkLst>
      </pc:sldChg>
      <pc:sldChg chg="add del">
        <pc:chgData name="Lance Champagne" userId="784b97b5c38d2804" providerId="LiveId" clId="{3C6F9E8A-1982-44BF-AE41-D92F8F18A75F}" dt="2023-07-27T01:29:40.775" v="79" actId="47"/>
        <pc:sldMkLst>
          <pc:docMk/>
          <pc:sldMk cId="0" sldId="267"/>
        </pc:sldMkLst>
      </pc:sldChg>
      <pc:sldChg chg="add del">
        <pc:chgData name="Lance Champagne" userId="784b97b5c38d2804" providerId="LiveId" clId="{3C6F9E8A-1982-44BF-AE41-D92F8F18A75F}" dt="2023-07-27T01:29:40.775" v="79" actId="47"/>
        <pc:sldMkLst>
          <pc:docMk/>
          <pc:sldMk cId="0" sldId="268"/>
        </pc:sldMkLst>
      </pc:sldChg>
      <pc:sldChg chg="add del">
        <pc:chgData name="Lance Champagne" userId="784b97b5c38d2804" providerId="LiveId" clId="{3C6F9E8A-1982-44BF-AE41-D92F8F18A75F}" dt="2023-07-27T01:29:40.775" v="79" actId="47"/>
        <pc:sldMkLst>
          <pc:docMk/>
          <pc:sldMk cId="0" sldId="269"/>
        </pc:sldMkLst>
      </pc:sldChg>
      <pc:sldChg chg="add del">
        <pc:chgData name="Lance Champagne" userId="784b97b5c38d2804" providerId="LiveId" clId="{3C6F9E8A-1982-44BF-AE41-D92F8F18A75F}" dt="2023-07-27T01:29:40.775" v="79" actId="47"/>
        <pc:sldMkLst>
          <pc:docMk/>
          <pc:sldMk cId="0" sldId="270"/>
        </pc:sldMkLst>
      </pc:sldChg>
      <pc:sldChg chg="add del">
        <pc:chgData name="Lance Champagne" userId="784b97b5c38d2804" providerId="LiveId" clId="{3C6F9E8A-1982-44BF-AE41-D92F8F18A75F}" dt="2023-07-27T01:29:40.775" v="79" actId="47"/>
        <pc:sldMkLst>
          <pc:docMk/>
          <pc:sldMk cId="0" sldId="272"/>
        </pc:sldMkLst>
      </pc:sldChg>
      <pc:sldChg chg="add del">
        <pc:chgData name="Lance Champagne" userId="784b97b5c38d2804" providerId="LiveId" clId="{3C6F9E8A-1982-44BF-AE41-D92F8F18A75F}" dt="2023-07-27T01:29:40.775" v="79" actId="47"/>
        <pc:sldMkLst>
          <pc:docMk/>
          <pc:sldMk cId="2485926185" sldId="275"/>
        </pc:sldMkLst>
      </pc:sldChg>
      <pc:sldChg chg="add del">
        <pc:chgData name="Lance Champagne" userId="784b97b5c38d2804" providerId="LiveId" clId="{3C6F9E8A-1982-44BF-AE41-D92F8F18A75F}" dt="2023-07-27T01:29:40.775" v="79" actId="47"/>
        <pc:sldMkLst>
          <pc:docMk/>
          <pc:sldMk cId="2310500667" sldId="276"/>
        </pc:sldMkLst>
      </pc:sldChg>
      <pc:sldChg chg="delSp modSp mod">
        <pc:chgData name="Lance Champagne" userId="784b97b5c38d2804" providerId="LiveId" clId="{3C6F9E8A-1982-44BF-AE41-D92F8F18A75F}" dt="2023-07-27T01:34:41.281" v="101" actId="478"/>
        <pc:sldMkLst>
          <pc:docMk/>
          <pc:sldMk cId="0" sldId="278"/>
        </pc:sldMkLst>
        <pc:spChg chg="mod">
          <ac:chgData name="Lance Champagne" userId="784b97b5c38d2804" providerId="LiveId" clId="{3C6F9E8A-1982-44BF-AE41-D92F8F18A75F}" dt="2023-07-27T01:34:35.403" v="100" actId="1076"/>
          <ac:spMkLst>
            <pc:docMk/>
            <pc:sldMk cId="0" sldId="278"/>
            <ac:spMk id="12" creationId="{286B8A5A-F241-4334-9796-9F25553CE371}"/>
          </ac:spMkLst>
        </pc:spChg>
        <pc:picChg chg="mod modCrop">
          <ac:chgData name="Lance Champagne" userId="784b97b5c38d2804" providerId="LiveId" clId="{3C6F9E8A-1982-44BF-AE41-D92F8F18A75F}" dt="2023-07-27T01:33:51.103" v="90" actId="732"/>
          <ac:picMkLst>
            <pc:docMk/>
            <pc:sldMk cId="0" sldId="278"/>
            <ac:picMk id="43011" creationId="{75B2CF08-1A9C-4E36-8394-763AEE62354E}"/>
          </ac:picMkLst>
        </pc:picChg>
        <pc:inkChg chg="del">
          <ac:chgData name="Lance Champagne" userId="784b97b5c38d2804" providerId="LiveId" clId="{3C6F9E8A-1982-44BF-AE41-D92F8F18A75F}" dt="2023-07-27T01:34:41.281" v="101" actId="478"/>
          <ac:inkMkLst>
            <pc:docMk/>
            <pc:sldMk cId="0" sldId="278"/>
            <ac:inkMk id="4" creationId="{1EEF59B8-55FB-4DCF-9303-72C913530611}"/>
          </ac:inkMkLst>
        </pc:inkChg>
      </pc:sldChg>
      <pc:sldChg chg="add del">
        <pc:chgData name="Lance Champagne" userId="784b97b5c38d2804" providerId="LiveId" clId="{3C6F9E8A-1982-44BF-AE41-D92F8F18A75F}" dt="2023-07-27T01:29:40.775" v="79" actId="47"/>
        <pc:sldMkLst>
          <pc:docMk/>
          <pc:sldMk cId="3403641048" sldId="278"/>
        </pc:sldMkLst>
      </pc:sldChg>
      <pc:sldChg chg="modSp mod">
        <pc:chgData name="Lance Champagne" userId="784b97b5c38d2804" providerId="LiveId" clId="{3C6F9E8A-1982-44BF-AE41-D92F8F18A75F}" dt="2023-07-27T19:43:34.230" v="145" actId="20577"/>
        <pc:sldMkLst>
          <pc:docMk/>
          <pc:sldMk cId="0" sldId="279"/>
        </pc:sldMkLst>
        <pc:spChg chg="mod">
          <ac:chgData name="Lance Champagne" userId="784b97b5c38d2804" providerId="LiveId" clId="{3C6F9E8A-1982-44BF-AE41-D92F8F18A75F}" dt="2023-07-27T19:43:34.230" v="145" actId="20577"/>
          <ac:spMkLst>
            <pc:docMk/>
            <pc:sldMk cId="0" sldId="279"/>
            <ac:spMk id="44034" creationId="{4FE484B8-B04B-40BC-816C-D3B3055BF649}"/>
          </ac:spMkLst>
        </pc:spChg>
      </pc:sldChg>
      <pc:sldChg chg="delSp mod">
        <pc:chgData name="Lance Champagne" userId="784b97b5c38d2804" providerId="LiveId" clId="{3C6F9E8A-1982-44BF-AE41-D92F8F18A75F}" dt="2023-07-27T19:49:02.687" v="170" actId="478"/>
        <pc:sldMkLst>
          <pc:docMk/>
          <pc:sldMk cId="0" sldId="281"/>
        </pc:sldMkLst>
        <pc:inkChg chg="del">
          <ac:chgData name="Lance Champagne" userId="784b97b5c38d2804" providerId="LiveId" clId="{3C6F9E8A-1982-44BF-AE41-D92F8F18A75F}" dt="2023-07-27T19:49:02.687" v="170" actId="478"/>
          <ac:inkMkLst>
            <pc:docMk/>
            <pc:sldMk cId="0" sldId="281"/>
            <ac:inkMk id="2" creationId="{F879479A-649B-4730-AB34-E4604C449F01}"/>
          </ac:inkMkLst>
        </pc:inkChg>
      </pc:sldChg>
      <pc:sldChg chg="addSp delSp mod">
        <pc:chgData name="Lance Champagne" userId="784b97b5c38d2804" providerId="LiveId" clId="{3C6F9E8A-1982-44BF-AE41-D92F8F18A75F}" dt="2023-07-27T19:49:37.470" v="174" actId="478"/>
        <pc:sldMkLst>
          <pc:docMk/>
          <pc:sldMk cId="0" sldId="282"/>
        </pc:sldMkLst>
        <pc:picChg chg="add del">
          <ac:chgData name="Lance Champagne" userId="784b97b5c38d2804" providerId="LiveId" clId="{3C6F9E8A-1982-44BF-AE41-D92F8F18A75F}" dt="2023-07-27T19:49:30.804" v="173" actId="478"/>
          <ac:picMkLst>
            <pc:docMk/>
            <pc:sldMk cId="0" sldId="282"/>
            <ac:picMk id="49156" creationId="{9F0B885D-6929-4539-BA88-E6CEE5A11D3A}"/>
          </ac:picMkLst>
        </pc:picChg>
        <pc:inkChg chg="add del">
          <ac:chgData name="Lance Champagne" userId="784b97b5c38d2804" providerId="LiveId" clId="{3C6F9E8A-1982-44BF-AE41-D92F8F18A75F}" dt="2023-07-27T19:49:37.470" v="174" actId="478"/>
          <ac:inkMkLst>
            <pc:docMk/>
            <pc:sldMk cId="0" sldId="282"/>
            <ac:inkMk id="2" creationId="{1A72BA66-5E48-4A6D-8CDE-9B0AD1707B67}"/>
          </ac:inkMkLst>
        </pc:inkChg>
      </pc:sldChg>
      <pc:sldChg chg="delSp mod">
        <pc:chgData name="Lance Champagne" userId="784b97b5c38d2804" providerId="LiveId" clId="{3C6F9E8A-1982-44BF-AE41-D92F8F18A75F}" dt="2023-07-27T19:49:12.749" v="171" actId="478"/>
        <pc:sldMkLst>
          <pc:docMk/>
          <pc:sldMk cId="0" sldId="283"/>
        </pc:sldMkLst>
        <pc:inkChg chg="del">
          <ac:chgData name="Lance Champagne" userId="784b97b5c38d2804" providerId="LiveId" clId="{3C6F9E8A-1982-44BF-AE41-D92F8F18A75F}" dt="2023-07-27T19:49:12.749" v="171" actId="478"/>
          <ac:inkMkLst>
            <pc:docMk/>
            <pc:sldMk cId="0" sldId="283"/>
            <ac:inkMk id="3" creationId="{6E4FF2FF-4691-4292-BF74-A02B23FCB6FA}"/>
          </ac:inkMkLst>
        </pc:inkChg>
      </pc:sldChg>
      <pc:sldChg chg="delSp modSp mod">
        <pc:chgData name="Lance Champagne" userId="784b97b5c38d2804" providerId="LiveId" clId="{3C6F9E8A-1982-44BF-AE41-D92F8F18A75F}" dt="2023-07-27T19:49:45.946" v="175" actId="478"/>
        <pc:sldMkLst>
          <pc:docMk/>
          <pc:sldMk cId="0" sldId="284"/>
        </pc:sldMkLst>
        <pc:spChg chg="mod">
          <ac:chgData name="Lance Champagne" userId="784b97b5c38d2804" providerId="LiveId" clId="{3C6F9E8A-1982-44BF-AE41-D92F8F18A75F}" dt="2023-07-27T19:44:44.971" v="168" actId="20577"/>
          <ac:spMkLst>
            <pc:docMk/>
            <pc:sldMk cId="0" sldId="284"/>
            <ac:spMk id="51202" creationId="{37B6BD32-EBCB-4C53-B2E8-C3DF98157B8E}"/>
          </ac:spMkLst>
        </pc:spChg>
        <pc:inkChg chg="del">
          <ac:chgData name="Lance Champagne" userId="784b97b5c38d2804" providerId="LiveId" clId="{3C6F9E8A-1982-44BF-AE41-D92F8F18A75F}" dt="2023-07-27T19:49:45.946" v="175" actId="478"/>
          <ac:inkMkLst>
            <pc:docMk/>
            <pc:sldMk cId="0" sldId="284"/>
            <ac:inkMk id="2" creationId="{E580FF10-3583-4C1C-9DDD-E790336D9071}"/>
          </ac:inkMkLst>
        </pc:inkChg>
      </pc:sldChg>
      <pc:sldChg chg="modSp mod">
        <pc:chgData name="Lance Champagne" userId="784b97b5c38d2804" providerId="LiveId" clId="{3C6F9E8A-1982-44BF-AE41-D92F8F18A75F}" dt="2023-07-27T01:30:57.784" v="85" actId="12"/>
        <pc:sldMkLst>
          <pc:docMk/>
          <pc:sldMk cId="0" sldId="287"/>
        </pc:sldMkLst>
        <pc:spChg chg="mod">
          <ac:chgData name="Lance Champagne" userId="784b97b5c38d2804" providerId="LiveId" clId="{3C6F9E8A-1982-44BF-AE41-D92F8F18A75F}" dt="2023-07-27T01:30:57.784" v="85" actId="12"/>
          <ac:spMkLst>
            <pc:docMk/>
            <pc:sldMk cId="0" sldId="287"/>
            <ac:spMk id="14340" creationId="{300B9124-1500-40FC-97B7-CCD8E3D9C65F}"/>
          </ac:spMkLst>
        </pc:spChg>
      </pc:sldChg>
      <pc:sldChg chg="modSp mod">
        <pc:chgData name="Lance Champagne" userId="784b97b5c38d2804" providerId="LiveId" clId="{3C6F9E8A-1982-44BF-AE41-D92F8F18A75F}" dt="2023-07-27T01:40:31.644" v="111" actId="20577"/>
        <pc:sldMkLst>
          <pc:docMk/>
          <pc:sldMk cId="0" sldId="290"/>
        </pc:sldMkLst>
        <pc:spChg chg="mod">
          <ac:chgData name="Lance Champagne" userId="784b97b5c38d2804" providerId="LiveId" clId="{3C6F9E8A-1982-44BF-AE41-D92F8F18A75F}" dt="2023-07-27T01:40:31.644" v="111" actId="20577"/>
          <ac:spMkLst>
            <pc:docMk/>
            <pc:sldMk cId="0" sldId="290"/>
            <ac:spMk id="53251" creationId="{B266DC2C-FB27-4474-A940-2F11A79D1A5C}"/>
          </ac:spMkLst>
        </pc:spChg>
      </pc:sldChg>
      <pc:sldChg chg="modSp mod">
        <pc:chgData name="Lance Champagne" userId="784b97b5c38d2804" providerId="LiveId" clId="{3C6F9E8A-1982-44BF-AE41-D92F8F18A75F}" dt="2023-07-27T01:30:46.231" v="84" actId="12"/>
        <pc:sldMkLst>
          <pc:docMk/>
          <pc:sldMk cId="0" sldId="291"/>
        </pc:sldMkLst>
        <pc:spChg chg="mod">
          <ac:chgData name="Lance Champagne" userId="784b97b5c38d2804" providerId="LiveId" clId="{3C6F9E8A-1982-44BF-AE41-D92F8F18A75F}" dt="2023-07-27T01:30:37.069" v="82" actId="12"/>
          <ac:spMkLst>
            <pc:docMk/>
            <pc:sldMk cId="0" sldId="291"/>
            <ac:spMk id="12291" creationId="{20ADB102-0D86-4696-8725-45F750FFB0EB}"/>
          </ac:spMkLst>
        </pc:spChg>
        <pc:spChg chg="mod">
          <ac:chgData name="Lance Champagne" userId="784b97b5c38d2804" providerId="LiveId" clId="{3C6F9E8A-1982-44BF-AE41-D92F8F18A75F}" dt="2023-07-27T01:30:39.951" v="83" actId="12"/>
          <ac:spMkLst>
            <pc:docMk/>
            <pc:sldMk cId="0" sldId="291"/>
            <ac:spMk id="12292" creationId="{73CA23AB-1050-4D36-9A06-C417368F8211}"/>
          </ac:spMkLst>
        </pc:spChg>
        <pc:spChg chg="mod">
          <ac:chgData name="Lance Champagne" userId="784b97b5c38d2804" providerId="LiveId" clId="{3C6F9E8A-1982-44BF-AE41-D92F8F18A75F}" dt="2023-07-27T01:30:46.231" v="84" actId="12"/>
          <ac:spMkLst>
            <pc:docMk/>
            <pc:sldMk cId="0" sldId="291"/>
            <ac:spMk id="12294" creationId="{2331CBD1-B5B6-4FFF-8757-3BCFEE346EE9}"/>
          </ac:spMkLst>
        </pc:spChg>
      </pc:sldChg>
      <pc:sldChg chg="modSp mod">
        <pc:chgData name="Lance Champagne" userId="784b97b5c38d2804" providerId="LiveId" clId="{3C6F9E8A-1982-44BF-AE41-D92F8F18A75F}" dt="2023-07-27T01:30:11.575" v="80" actId="27636"/>
        <pc:sldMkLst>
          <pc:docMk/>
          <pc:sldMk cId="0" sldId="300"/>
        </pc:sldMkLst>
        <pc:spChg chg="mod">
          <ac:chgData name="Lance Champagne" userId="784b97b5c38d2804" providerId="LiveId" clId="{3C6F9E8A-1982-44BF-AE41-D92F8F18A75F}" dt="2023-07-27T01:30:11.575" v="80" actId="27636"/>
          <ac:spMkLst>
            <pc:docMk/>
            <pc:sldMk cId="0" sldId="300"/>
            <ac:spMk id="3" creationId="{3BF0AD80-ED49-4E0D-A62C-206E3402F406}"/>
          </ac:spMkLst>
        </pc:spChg>
      </pc:sldChg>
      <pc:sldChg chg="modSp mod">
        <pc:chgData name="Lance Champagne" userId="784b97b5c38d2804" providerId="LiveId" clId="{3C6F9E8A-1982-44BF-AE41-D92F8F18A75F}" dt="2023-07-27T01:46:33.980" v="118" actId="33524"/>
        <pc:sldMkLst>
          <pc:docMk/>
          <pc:sldMk cId="3271434773" sldId="302"/>
        </pc:sldMkLst>
        <pc:spChg chg="mod">
          <ac:chgData name="Lance Champagne" userId="784b97b5c38d2804" providerId="LiveId" clId="{3C6F9E8A-1982-44BF-AE41-D92F8F18A75F}" dt="2023-07-27T01:46:33.980" v="118" actId="33524"/>
          <ac:spMkLst>
            <pc:docMk/>
            <pc:sldMk cId="3271434773" sldId="302"/>
            <ac:spMk id="6" creationId="{43747035-EC2A-4C4A-86B6-0EF528979F73}"/>
          </ac:spMkLst>
        </pc:spChg>
        <pc:picChg chg="mod">
          <ac:chgData name="Lance Champagne" userId="784b97b5c38d2804" providerId="LiveId" clId="{3C6F9E8A-1982-44BF-AE41-D92F8F18A75F}" dt="2023-07-27T01:46:17.146" v="115" actId="14100"/>
          <ac:picMkLst>
            <pc:docMk/>
            <pc:sldMk cId="3271434773" sldId="302"/>
            <ac:picMk id="7" creationId="{FF334B81-3F12-409A-B34A-91D8D1C53DB9}"/>
          </ac:picMkLst>
        </pc:picChg>
      </pc:sldChg>
      <pc:sldChg chg="modSp mod">
        <pc:chgData name="Lance Champagne" userId="784b97b5c38d2804" providerId="LiveId" clId="{3C6F9E8A-1982-44BF-AE41-D92F8F18A75F}" dt="2023-07-27T01:30:11.591" v="81" actId="27636"/>
        <pc:sldMkLst>
          <pc:docMk/>
          <pc:sldMk cId="1232367363" sldId="303"/>
        </pc:sldMkLst>
        <pc:spChg chg="mod">
          <ac:chgData name="Lance Champagne" userId="784b97b5c38d2804" providerId="LiveId" clId="{3C6F9E8A-1982-44BF-AE41-D92F8F18A75F}" dt="2023-07-27T01:30:11.591" v="81" actId="27636"/>
          <ac:spMkLst>
            <pc:docMk/>
            <pc:sldMk cId="1232367363" sldId="303"/>
            <ac:spMk id="3" creationId="{29A035AD-8F2A-403F-BC5A-B42FAEC3E791}"/>
          </ac:spMkLst>
        </pc:spChg>
      </pc:sldChg>
      <pc:sldChg chg="del">
        <pc:chgData name="Lance Champagne" userId="784b97b5c38d2804" providerId="LiveId" clId="{3C6F9E8A-1982-44BF-AE41-D92F8F18A75F}" dt="2023-07-27T19:46:23.437" v="169" actId="47"/>
        <pc:sldMkLst>
          <pc:docMk/>
          <pc:sldMk cId="3708635016" sldId="304"/>
        </pc:sldMkLst>
      </pc:sldChg>
      <pc:sldChg chg="add del">
        <pc:chgData name="Lance Champagne" userId="784b97b5c38d2804" providerId="LiveId" clId="{3C6F9E8A-1982-44BF-AE41-D92F8F18A75F}" dt="2023-07-27T01:29:40.775" v="79" actId="47"/>
        <pc:sldMkLst>
          <pc:docMk/>
          <pc:sldMk cId="0" sldId="312"/>
        </pc:sldMkLst>
      </pc:sldChg>
      <pc:sldChg chg="add del">
        <pc:chgData name="Lance Champagne" userId="784b97b5c38d2804" providerId="LiveId" clId="{3C6F9E8A-1982-44BF-AE41-D92F8F18A75F}" dt="2023-07-27T01:29:40.775" v="79" actId="47"/>
        <pc:sldMkLst>
          <pc:docMk/>
          <pc:sldMk cId="0" sldId="313"/>
        </pc:sldMkLst>
      </pc:sldChg>
      <pc:sldChg chg="add del">
        <pc:chgData name="Lance Champagne" userId="784b97b5c38d2804" providerId="LiveId" clId="{3C6F9E8A-1982-44BF-AE41-D92F8F18A75F}" dt="2023-07-27T01:29:40.775" v="79" actId="47"/>
        <pc:sldMkLst>
          <pc:docMk/>
          <pc:sldMk cId="0" sldId="314"/>
        </pc:sldMkLst>
      </pc:sldChg>
      <pc:sldChg chg="modSp mod">
        <pc:chgData name="Lance Champagne" userId="784b97b5c38d2804" providerId="LiveId" clId="{3C6F9E8A-1982-44BF-AE41-D92F8F18A75F}" dt="2023-07-27T01:44:58.624" v="113" actId="1076"/>
        <pc:sldMkLst>
          <pc:docMk/>
          <pc:sldMk cId="3035905794" sldId="314"/>
        </pc:sldMkLst>
        <pc:picChg chg="mod">
          <ac:chgData name="Lance Champagne" userId="784b97b5c38d2804" providerId="LiveId" clId="{3C6F9E8A-1982-44BF-AE41-D92F8F18A75F}" dt="2023-07-27T01:44:58.624" v="113" actId="1076"/>
          <ac:picMkLst>
            <pc:docMk/>
            <pc:sldMk cId="3035905794" sldId="314"/>
            <ac:picMk id="4" creationId="{51105F48-C192-795E-8F3E-B7B4F10B149D}"/>
          </ac:picMkLst>
        </pc:picChg>
      </pc:sldChg>
      <pc:sldChg chg="add del">
        <pc:chgData name="Lance Champagne" userId="784b97b5c38d2804" providerId="LiveId" clId="{3C6F9E8A-1982-44BF-AE41-D92F8F18A75F}" dt="2023-07-27T01:29:40.775" v="79" actId="47"/>
        <pc:sldMkLst>
          <pc:docMk/>
          <pc:sldMk cId="0" sldId="315"/>
        </pc:sldMkLst>
      </pc:sldChg>
      <pc:sldChg chg="add del">
        <pc:chgData name="Lance Champagne" userId="784b97b5c38d2804" providerId="LiveId" clId="{3C6F9E8A-1982-44BF-AE41-D92F8F18A75F}" dt="2023-07-27T01:29:40.775" v="79" actId="47"/>
        <pc:sldMkLst>
          <pc:docMk/>
          <pc:sldMk cId="0" sldId="316"/>
        </pc:sldMkLst>
      </pc:sldChg>
      <pc:sldChg chg="add del">
        <pc:chgData name="Lance Champagne" userId="784b97b5c38d2804" providerId="LiveId" clId="{3C6F9E8A-1982-44BF-AE41-D92F8F18A75F}" dt="2023-07-27T01:29:40.775" v="79" actId="47"/>
        <pc:sldMkLst>
          <pc:docMk/>
          <pc:sldMk cId="0" sldId="317"/>
        </pc:sldMkLst>
      </pc:sldChg>
      <pc:sldChg chg="add del">
        <pc:chgData name="Lance Champagne" userId="784b97b5c38d2804" providerId="LiveId" clId="{3C6F9E8A-1982-44BF-AE41-D92F8F18A75F}" dt="2023-07-27T01:29:40.775" v="79" actId="47"/>
        <pc:sldMkLst>
          <pc:docMk/>
          <pc:sldMk cId="3519534177" sldId="318"/>
        </pc:sldMkLst>
      </pc:sldChg>
      <pc:sldChg chg="add del">
        <pc:chgData name="Lance Champagne" userId="784b97b5c38d2804" providerId="LiveId" clId="{3C6F9E8A-1982-44BF-AE41-D92F8F18A75F}" dt="2023-07-27T01:29:40.775" v="79" actId="47"/>
        <pc:sldMkLst>
          <pc:docMk/>
          <pc:sldMk cId="3289669436" sldId="319"/>
        </pc:sldMkLst>
      </pc:sldChg>
      <pc:sldChg chg="add del">
        <pc:chgData name="Lance Champagne" userId="784b97b5c38d2804" providerId="LiveId" clId="{3C6F9E8A-1982-44BF-AE41-D92F8F18A75F}" dt="2023-07-27T01:29:40.775" v="79" actId="47"/>
        <pc:sldMkLst>
          <pc:docMk/>
          <pc:sldMk cId="1068369597" sldId="321"/>
        </pc:sldMkLst>
      </pc:sldChg>
      <pc:sldChg chg="add del">
        <pc:chgData name="Lance Champagne" userId="784b97b5c38d2804" providerId="LiveId" clId="{3C6F9E8A-1982-44BF-AE41-D92F8F18A75F}" dt="2023-07-27T01:29:40.775" v="79" actId="47"/>
        <pc:sldMkLst>
          <pc:docMk/>
          <pc:sldMk cId="120599802" sldId="322"/>
        </pc:sldMkLst>
      </pc:sldChg>
      <pc:sldChg chg="add del">
        <pc:chgData name="Lance Champagne" userId="784b97b5c38d2804" providerId="LiveId" clId="{3C6F9E8A-1982-44BF-AE41-D92F8F18A75F}" dt="2023-07-27T01:29:40.775" v="79" actId="47"/>
        <pc:sldMkLst>
          <pc:docMk/>
          <pc:sldMk cId="2298614961" sldId="323"/>
        </pc:sldMkLst>
      </pc:sldChg>
      <pc:sldChg chg="modSp add del mod">
        <pc:chgData name="Lance Champagne" userId="784b97b5c38d2804" providerId="LiveId" clId="{3C6F9E8A-1982-44BF-AE41-D92F8F18A75F}" dt="2023-07-28T13:44:02.363" v="177" actId="20577"/>
        <pc:sldMkLst>
          <pc:docMk/>
          <pc:sldMk cId="0" sldId="481"/>
        </pc:sldMkLst>
        <pc:spChg chg="mod">
          <ac:chgData name="Lance Champagne" userId="784b97b5c38d2804" providerId="LiveId" clId="{3C6F9E8A-1982-44BF-AE41-D92F8F18A75F}" dt="2023-07-27T01:25:46.607" v="31" actId="20577"/>
          <ac:spMkLst>
            <pc:docMk/>
            <pc:sldMk cId="0" sldId="481"/>
            <ac:spMk id="6" creationId="{00000000-0000-0000-0000-000000000000}"/>
          </ac:spMkLst>
        </pc:spChg>
        <pc:spChg chg="mod">
          <ac:chgData name="Lance Champagne" userId="784b97b5c38d2804" providerId="LiveId" clId="{3C6F9E8A-1982-44BF-AE41-D92F8F18A75F}" dt="2023-07-28T13:44:02.363" v="177" actId="20577"/>
          <ac:spMkLst>
            <pc:docMk/>
            <pc:sldMk cId="0" sldId="481"/>
            <ac:spMk id="7" creationId="{00000000-0000-0000-0000-000000000000}"/>
          </ac:spMkLst>
        </pc:spChg>
      </pc:sldChg>
      <pc:sldChg chg="del">
        <pc:chgData name="Lance Champagne" userId="784b97b5c38d2804" providerId="LiveId" clId="{3C6F9E8A-1982-44BF-AE41-D92F8F18A75F}" dt="2023-07-27T19:37:51.726" v="119" actId="47"/>
        <pc:sldMkLst>
          <pc:docMk/>
          <pc:sldMk cId="0" sldId="491"/>
        </pc:sldMkLst>
      </pc:sldChg>
      <pc:sldChg chg="add del">
        <pc:chgData name="Lance Champagne" userId="784b97b5c38d2804" providerId="LiveId" clId="{3C6F9E8A-1982-44BF-AE41-D92F8F18A75F}" dt="2023-07-27T01:29:40.775" v="79" actId="47"/>
        <pc:sldMkLst>
          <pc:docMk/>
          <pc:sldMk cId="2511050782" sldId="491"/>
        </pc:sldMkLst>
      </pc:sldChg>
      <pc:sldChg chg="add del">
        <pc:chgData name="Lance Champagne" userId="784b97b5c38d2804" providerId="LiveId" clId="{3C6F9E8A-1982-44BF-AE41-D92F8F18A75F}" dt="2023-07-27T01:29:40.775" v="79" actId="47"/>
        <pc:sldMkLst>
          <pc:docMk/>
          <pc:sldMk cId="2316039088" sldId="492"/>
        </pc:sldMkLst>
      </pc:sldChg>
      <pc:sldChg chg="del">
        <pc:chgData name="Lance Champagne" userId="784b97b5c38d2804" providerId="LiveId" clId="{3C6F9E8A-1982-44BF-AE41-D92F8F18A75F}" dt="2023-07-27T19:38:37.168" v="120" actId="47"/>
        <pc:sldMkLst>
          <pc:docMk/>
          <pc:sldMk cId="0" sldId="493"/>
        </pc:sldMkLst>
      </pc:sldChg>
      <pc:sldChg chg="add del">
        <pc:chgData name="Lance Champagne" userId="784b97b5c38d2804" providerId="LiveId" clId="{3C6F9E8A-1982-44BF-AE41-D92F8F18A75F}" dt="2023-07-27T01:29:40.775" v="79" actId="47"/>
        <pc:sldMkLst>
          <pc:docMk/>
          <pc:sldMk cId="1499643092" sldId="493"/>
        </pc:sldMkLst>
      </pc:sldChg>
      <pc:sldChg chg="add del">
        <pc:chgData name="Lance Champagne" userId="784b97b5c38d2804" providerId="LiveId" clId="{3C6F9E8A-1982-44BF-AE41-D92F8F18A75F}" dt="2023-07-27T01:29:40.775" v="79" actId="47"/>
        <pc:sldMkLst>
          <pc:docMk/>
          <pc:sldMk cId="2604206732" sldId="494"/>
        </pc:sldMkLst>
      </pc:sldChg>
      <pc:sldChg chg="modSp">
        <pc:chgData name="Lance Champagne" userId="784b97b5c38d2804" providerId="LiveId" clId="{3C6F9E8A-1982-44BF-AE41-D92F8F18A75F}" dt="2023-07-27T01:44:48.197" v="112" actId="12"/>
        <pc:sldMkLst>
          <pc:docMk/>
          <pc:sldMk cId="0" sldId="495"/>
        </pc:sldMkLst>
        <pc:spChg chg="mod">
          <ac:chgData name="Lance Champagne" userId="784b97b5c38d2804" providerId="LiveId" clId="{3C6F9E8A-1982-44BF-AE41-D92F8F18A75F}" dt="2023-07-27T01:44:48.197" v="112" actId="12"/>
          <ac:spMkLst>
            <pc:docMk/>
            <pc:sldMk cId="0" sldId="495"/>
            <ac:spMk id="14340" creationId="{300B9124-1500-40FC-97B7-CCD8E3D9C65F}"/>
          </ac:spMkLst>
        </pc:spChg>
      </pc:sldChg>
      <pc:sldChg chg="add del">
        <pc:chgData name="Lance Champagne" userId="784b97b5c38d2804" providerId="LiveId" clId="{3C6F9E8A-1982-44BF-AE41-D92F8F18A75F}" dt="2023-07-27T01:29:40.775" v="79" actId="47"/>
        <pc:sldMkLst>
          <pc:docMk/>
          <pc:sldMk cId="1847117144" sldId="495"/>
        </pc:sldMkLst>
      </pc:sldChg>
      <pc:sldChg chg="add del">
        <pc:chgData name="Lance Champagne" userId="784b97b5c38d2804" providerId="LiveId" clId="{3C6F9E8A-1982-44BF-AE41-D92F8F18A75F}" dt="2023-07-27T01:29:40.775" v="79" actId="47"/>
        <pc:sldMkLst>
          <pc:docMk/>
          <pc:sldMk cId="4148179129" sldId="496"/>
        </pc:sldMkLst>
      </pc:sldChg>
      <pc:sldChg chg="add del">
        <pc:chgData name="Lance Champagne" userId="784b97b5c38d2804" providerId="LiveId" clId="{3C6F9E8A-1982-44BF-AE41-D92F8F18A75F}" dt="2023-07-27T01:29:40.775" v="79" actId="47"/>
        <pc:sldMkLst>
          <pc:docMk/>
          <pc:sldMk cId="1394226990" sldId="497"/>
        </pc:sldMkLst>
      </pc:sldChg>
      <pc:sldChg chg="add del">
        <pc:chgData name="Lance Champagne" userId="784b97b5c38d2804" providerId="LiveId" clId="{3C6F9E8A-1982-44BF-AE41-D92F8F18A75F}" dt="2023-07-27T01:29:40.775" v="79" actId="47"/>
        <pc:sldMkLst>
          <pc:docMk/>
          <pc:sldMk cId="1091772975" sldId="498"/>
        </pc:sldMkLst>
      </pc:sldChg>
      <pc:sldChg chg="add del">
        <pc:chgData name="Lance Champagne" userId="784b97b5c38d2804" providerId="LiveId" clId="{3C6F9E8A-1982-44BF-AE41-D92F8F18A75F}" dt="2023-07-27T01:29:40.775" v="79" actId="47"/>
        <pc:sldMkLst>
          <pc:docMk/>
          <pc:sldMk cId="3298076742" sldId="499"/>
        </pc:sldMkLst>
      </pc:sldChg>
      <pc:sldChg chg="add del">
        <pc:chgData name="Lance Champagne" userId="784b97b5c38d2804" providerId="LiveId" clId="{3C6F9E8A-1982-44BF-AE41-D92F8F18A75F}" dt="2023-07-27T01:29:40.775" v="79" actId="47"/>
        <pc:sldMkLst>
          <pc:docMk/>
          <pc:sldMk cId="1360411767" sldId="500"/>
        </pc:sldMkLst>
      </pc:sldChg>
      <pc:sldChg chg="add del">
        <pc:chgData name="Lance Champagne" userId="784b97b5c38d2804" providerId="LiveId" clId="{3C6F9E8A-1982-44BF-AE41-D92F8F18A75F}" dt="2023-07-27T01:29:40.775" v="79" actId="47"/>
        <pc:sldMkLst>
          <pc:docMk/>
          <pc:sldMk cId="3511652570" sldId="501"/>
        </pc:sldMkLst>
      </pc:sldChg>
      <pc:sldChg chg="add del">
        <pc:chgData name="Lance Champagne" userId="784b97b5c38d2804" providerId="LiveId" clId="{3C6F9E8A-1982-44BF-AE41-D92F8F18A75F}" dt="2023-07-27T01:29:40.775" v="79" actId="47"/>
        <pc:sldMkLst>
          <pc:docMk/>
          <pc:sldMk cId="308197826" sldId="502"/>
        </pc:sldMkLst>
      </pc:sldChg>
      <pc:sldChg chg="add del">
        <pc:chgData name="Lance Champagne" userId="784b97b5c38d2804" providerId="LiveId" clId="{3C6F9E8A-1982-44BF-AE41-D92F8F18A75F}" dt="2023-07-27T01:29:40.775" v="79" actId="47"/>
        <pc:sldMkLst>
          <pc:docMk/>
          <pc:sldMk cId="3538233950" sldId="503"/>
        </pc:sldMkLst>
      </pc:sldChg>
      <pc:sldChg chg="add del">
        <pc:chgData name="Lance Champagne" userId="784b97b5c38d2804" providerId="LiveId" clId="{3C6F9E8A-1982-44BF-AE41-D92F8F18A75F}" dt="2023-07-27T01:29:40.775" v="79" actId="47"/>
        <pc:sldMkLst>
          <pc:docMk/>
          <pc:sldMk cId="3087631896" sldId="504"/>
        </pc:sldMkLst>
      </pc:sldChg>
      <pc:sldChg chg="add del">
        <pc:chgData name="Lance Champagne" userId="784b97b5c38d2804" providerId="LiveId" clId="{3C6F9E8A-1982-44BF-AE41-D92F8F18A75F}" dt="2023-07-27T01:29:40.775" v="79" actId="47"/>
        <pc:sldMkLst>
          <pc:docMk/>
          <pc:sldMk cId="2752557129" sldId="505"/>
        </pc:sldMkLst>
      </pc:sldChg>
      <pc:sldChg chg="add del">
        <pc:chgData name="Lance Champagne" userId="784b97b5c38d2804" providerId="LiveId" clId="{3C6F9E8A-1982-44BF-AE41-D92F8F18A75F}" dt="2023-07-27T01:29:40.775" v="79" actId="47"/>
        <pc:sldMkLst>
          <pc:docMk/>
          <pc:sldMk cId="696047318" sldId="506"/>
        </pc:sldMkLst>
      </pc:sldChg>
      <pc:sldChg chg="add del">
        <pc:chgData name="Lance Champagne" userId="784b97b5c38d2804" providerId="LiveId" clId="{3C6F9E8A-1982-44BF-AE41-D92F8F18A75F}" dt="2023-07-27T01:29:40.775" v="79" actId="47"/>
        <pc:sldMkLst>
          <pc:docMk/>
          <pc:sldMk cId="1798684987" sldId="507"/>
        </pc:sldMkLst>
      </pc:sldChg>
      <pc:sldChg chg="add del">
        <pc:chgData name="Lance Champagne" userId="784b97b5c38d2804" providerId="LiveId" clId="{3C6F9E8A-1982-44BF-AE41-D92F8F18A75F}" dt="2023-07-27T01:29:40.775" v="79" actId="47"/>
        <pc:sldMkLst>
          <pc:docMk/>
          <pc:sldMk cId="2941428758" sldId="508"/>
        </pc:sldMkLst>
      </pc:sldChg>
      <pc:sldChg chg="add del">
        <pc:chgData name="Lance Champagne" userId="784b97b5c38d2804" providerId="LiveId" clId="{3C6F9E8A-1982-44BF-AE41-D92F8F18A75F}" dt="2023-07-27T01:29:40.775" v="79" actId="47"/>
        <pc:sldMkLst>
          <pc:docMk/>
          <pc:sldMk cId="3401355235" sldId="509"/>
        </pc:sldMkLst>
      </pc:sldChg>
      <pc:sldChg chg="add del">
        <pc:chgData name="Lance Champagne" userId="784b97b5c38d2804" providerId="LiveId" clId="{3C6F9E8A-1982-44BF-AE41-D92F8F18A75F}" dt="2023-07-27T01:29:40.775" v="79" actId="47"/>
        <pc:sldMkLst>
          <pc:docMk/>
          <pc:sldMk cId="79543729" sldId="510"/>
        </pc:sldMkLst>
      </pc:sldChg>
      <pc:sldChg chg="add del">
        <pc:chgData name="Lance Champagne" userId="784b97b5c38d2804" providerId="LiveId" clId="{3C6F9E8A-1982-44BF-AE41-D92F8F18A75F}" dt="2023-07-27T01:29:40.775" v="79" actId="47"/>
        <pc:sldMkLst>
          <pc:docMk/>
          <pc:sldMk cId="881339060" sldId="511"/>
        </pc:sldMkLst>
      </pc:sldChg>
      <pc:sldChg chg="add del">
        <pc:chgData name="Lance Champagne" userId="784b97b5c38d2804" providerId="LiveId" clId="{3C6F9E8A-1982-44BF-AE41-D92F8F18A75F}" dt="2023-07-27T01:29:40.775" v="79" actId="47"/>
        <pc:sldMkLst>
          <pc:docMk/>
          <pc:sldMk cId="2672395384" sldId="512"/>
        </pc:sldMkLst>
      </pc:sldChg>
      <pc:sldChg chg="add del">
        <pc:chgData name="Lance Champagne" userId="784b97b5c38d2804" providerId="LiveId" clId="{3C6F9E8A-1982-44BF-AE41-D92F8F18A75F}" dt="2023-07-27T01:29:40.775" v="79" actId="47"/>
        <pc:sldMkLst>
          <pc:docMk/>
          <pc:sldMk cId="3381835465" sldId="514"/>
        </pc:sldMkLst>
      </pc:sldChg>
      <pc:sldChg chg="add del">
        <pc:chgData name="Lance Champagne" userId="784b97b5c38d2804" providerId="LiveId" clId="{3C6F9E8A-1982-44BF-AE41-D92F8F18A75F}" dt="2023-07-27T01:29:40.775" v="79" actId="47"/>
        <pc:sldMkLst>
          <pc:docMk/>
          <pc:sldMk cId="2553661036" sldId="515"/>
        </pc:sldMkLst>
      </pc:sldChg>
    </pc:docChg>
  </pc:docChgLst>
  <pc:docChgLst>
    <pc:chgData name="Lance Champagne" userId="784b97b5c38d2804" providerId="LiveId" clId="{AF435649-9ACD-418B-B651-D3D6A548B107}"/>
    <pc:docChg chg="undo custSel addSld delSld modSld sldOrd modMainMaster">
      <pc:chgData name="Lance Champagne" userId="784b97b5c38d2804" providerId="LiveId" clId="{AF435649-9ACD-418B-B651-D3D6A548B107}" dt="2023-07-17T22:37:35.474" v="2384" actId="403"/>
      <pc:docMkLst>
        <pc:docMk/>
      </pc:docMkLst>
      <pc:sldChg chg="modSp add mod">
        <pc:chgData name="Lance Champagne" userId="784b97b5c38d2804" providerId="LiveId" clId="{AF435649-9ACD-418B-B651-D3D6A548B107}" dt="2023-07-17T22:24:07.432" v="2235" actId="1076"/>
        <pc:sldMkLst>
          <pc:docMk/>
          <pc:sldMk cId="0" sldId="266"/>
        </pc:sldMkLst>
        <pc:spChg chg="mod">
          <ac:chgData name="Lance Champagne" userId="784b97b5c38d2804" providerId="LiveId" clId="{AF435649-9ACD-418B-B651-D3D6A548B107}" dt="2023-07-17T22:24:07.432" v="2235" actId="1076"/>
          <ac:spMkLst>
            <pc:docMk/>
            <pc:sldMk cId="0" sldId="266"/>
            <ac:spMk id="4" creationId="{3B6EB396-C0E2-CCD0-0EF4-8FCE6AD22432}"/>
          </ac:spMkLst>
        </pc:spChg>
        <pc:spChg chg="mod">
          <ac:chgData name="Lance Champagne" userId="784b97b5c38d2804" providerId="LiveId" clId="{AF435649-9ACD-418B-B651-D3D6A548B107}" dt="2023-07-17T22:23:22.764" v="2231" actId="403"/>
          <ac:spMkLst>
            <pc:docMk/>
            <pc:sldMk cId="0" sldId="266"/>
            <ac:spMk id="265" creationId="{00000000-0000-0000-0000-000000000000}"/>
          </ac:spMkLst>
        </pc:spChg>
      </pc:sldChg>
      <pc:sldChg chg="modSp add mod">
        <pc:chgData name="Lance Champagne" userId="784b97b5c38d2804" providerId="LiveId" clId="{AF435649-9ACD-418B-B651-D3D6A548B107}" dt="2023-07-17T22:24:30.247" v="2239" actId="403"/>
        <pc:sldMkLst>
          <pc:docMk/>
          <pc:sldMk cId="0" sldId="267"/>
        </pc:sldMkLst>
        <pc:spChg chg="mod">
          <ac:chgData name="Lance Champagne" userId="784b97b5c38d2804" providerId="LiveId" clId="{AF435649-9ACD-418B-B651-D3D6A548B107}" dt="2023-07-17T22:24:30.247" v="2239" actId="403"/>
          <ac:spMkLst>
            <pc:docMk/>
            <pc:sldMk cId="0" sldId="267"/>
            <ac:spMk id="271" creationId="{00000000-0000-0000-0000-000000000000}"/>
          </ac:spMkLst>
        </pc:spChg>
      </pc:sldChg>
      <pc:sldChg chg="modSp add mod">
        <pc:chgData name="Lance Champagne" userId="784b97b5c38d2804" providerId="LiveId" clId="{AF435649-9ACD-418B-B651-D3D6A548B107}" dt="2023-07-17T22:25:12.805" v="2243" actId="1076"/>
        <pc:sldMkLst>
          <pc:docMk/>
          <pc:sldMk cId="0" sldId="268"/>
        </pc:sldMkLst>
        <pc:spChg chg="mod">
          <ac:chgData name="Lance Champagne" userId="784b97b5c38d2804" providerId="LiveId" clId="{AF435649-9ACD-418B-B651-D3D6A548B107}" dt="2023-07-17T22:25:12.805" v="2243" actId="1076"/>
          <ac:spMkLst>
            <pc:docMk/>
            <pc:sldMk cId="0" sldId="268"/>
            <ac:spMk id="4" creationId="{DA11979B-7F0F-36B9-6134-4176AD91AF99}"/>
          </ac:spMkLst>
        </pc:spChg>
        <pc:spChg chg="mod">
          <ac:chgData name="Lance Champagne" userId="784b97b5c38d2804" providerId="LiveId" clId="{AF435649-9ACD-418B-B651-D3D6A548B107}" dt="2023-07-17T22:25:07.343" v="2242" actId="403"/>
          <ac:spMkLst>
            <pc:docMk/>
            <pc:sldMk cId="0" sldId="268"/>
            <ac:spMk id="277" creationId="{00000000-0000-0000-0000-000000000000}"/>
          </ac:spMkLst>
        </pc:spChg>
      </pc:sldChg>
      <pc:sldChg chg="modSp add mod">
        <pc:chgData name="Lance Champagne" userId="784b97b5c38d2804" providerId="LiveId" clId="{AF435649-9ACD-418B-B651-D3D6A548B107}" dt="2023-07-17T22:29:30.473" v="2261" actId="179"/>
        <pc:sldMkLst>
          <pc:docMk/>
          <pc:sldMk cId="0" sldId="269"/>
        </pc:sldMkLst>
        <pc:spChg chg="mod">
          <ac:chgData name="Lance Champagne" userId="784b97b5c38d2804" providerId="LiveId" clId="{AF435649-9ACD-418B-B651-D3D6A548B107}" dt="2023-07-17T22:29:30.473" v="2261" actId="179"/>
          <ac:spMkLst>
            <pc:docMk/>
            <pc:sldMk cId="0" sldId="269"/>
            <ac:spMk id="4" creationId="{AFFF5E10-2AB5-58BE-3FD2-5E2A8F62B601}"/>
          </ac:spMkLst>
        </pc:spChg>
        <pc:spChg chg="mod">
          <ac:chgData name="Lance Champagne" userId="784b97b5c38d2804" providerId="LiveId" clId="{AF435649-9ACD-418B-B651-D3D6A548B107}" dt="2023-07-17T22:25:31.542" v="2245" actId="403"/>
          <ac:spMkLst>
            <pc:docMk/>
            <pc:sldMk cId="0" sldId="269"/>
            <ac:spMk id="283" creationId="{00000000-0000-0000-0000-000000000000}"/>
          </ac:spMkLst>
        </pc:spChg>
      </pc:sldChg>
      <pc:sldChg chg="modSp add mod">
        <pc:chgData name="Lance Champagne" userId="784b97b5c38d2804" providerId="LiveId" clId="{AF435649-9ACD-418B-B651-D3D6A548B107}" dt="2023-07-17T22:26:49.539" v="2252" actId="404"/>
        <pc:sldMkLst>
          <pc:docMk/>
          <pc:sldMk cId="0" sldId="270"/>
        </pc:sldMkLst>
        <pc:spChg chg="mod">
          <ac:chgData name="Lance Champagne" userId="784b97b5c38d2804" providerId="LiveId" clId="{AF435649-9ACD-418B-B651-D3D6A548B107}" dt="2023-07-17T22:26:35.955" v="2249" actId="1076"/>
          <ac:spMkLst>
            <pc:docMk/>
            <pc:sldMk cId="0" sldId="270"/>
            <ac:spMk id="7" creationId="{99721C19-A3AA-39CA-F496-AE0628BC615D}"/>
          </ac:spMkLst>
        </pc:spChg>
        <pc:spChg chg="mod">
          <ac:chgData name="Lance Champagne" userId="784b97b5c38d2804" providerId="LiveId" clId="{AF435649-9ACD-418B-B651-D3D6A548B107}" dt="2023-07-17T22:26:49.539" v="2252" actId="404"/>
          <ac:spMkLst>
            <pc:docMk/>
            <pc:sldMk cId="0" sldId="270"/>
            <ac:spMk id="9" creationId="{D52856B8-582C-4DA6-774E-CDD2F3CAEDBD}"/>
          </ac:spMkLst>
        </pc:spChg>
        <pc:spChg chg="mod">
          <ac:chgData name="Lance Champagne" userId="784b97b5c38d2804" providerId="LiveId" clId="{AF435649-9ACD-418B-B651-D3D6A548B107}" dt="2023-07-17T22:26:49.539" v="2252" actId="404"/>
          <ac:spMkLst>
            <pc:docMk/>
            <pc:sldMk cId="0" sldId="270"/>
            <ac:spMk id="11" creationId="{28BFF349-9DCC-023F-D112-246762361E74}"/>
          </ac:spMkLst>
        </pc:spChg>
        <pc:spChg chg="mod">
          <ac:chgData name="Lance Champagne" userId="784b97b5c38d2804" providerId="LiveId" clId="{AF435649-9ACD-418B-B651-D3D6A548B107}" dt="2023-07-17T22:26:49.539" v="2252" actId="404"/>
          <ac:spMkLst>
            <pc:docMk/>
            <pc:sldMk cId="0" sldId="270"/>
            <ac:spMk id="12" creationId="{F42AD4E0-F02D-80C2-9A84-9738CAD03141}"/>
          </ac:spMkLst>
        </pc:spChg>
        <pc:spChg chg="mod">
          <ac:chgData name="Lance Champagne" userId="784b97b5c38d2804" providerId="LiveId" clId="{AF435649-9ACD-418B-B651-D3D6A548B107}" dt="2023-07-17T22:26:49.539" v="2252" actId="404"/>
          <ac:spMkLst>
            <pc:docMk/>
            <pc:sldMk cId="0" sldId="270"/>
            <ac:spMk id="21" creationId="{C2AE638B-37FC-3D33-56F7-39A98DCD0764}"/>
          </ac:spMkLst>
        </pc:spChg>
        <pc:spChg chg="mod">
          <ac:chgData name="Lance Champagne" userId="784b97b5c38d2804" providerId="LiveId" clId="{AF435649-9ACD-418B-B651-D3D6A548B107}" dt="2023-07-17T22:26:49.539" v="2252" actId="404"/>
          <ac:spMkLst>
            <pc:docMk/>
            <pc:sldMk cId="0" sldId="270"/>
            <ac:spMk id="22" creationId="{66F8271C-EC4F-DBB8-5A01-F18577E3B6A7}"/>
          </ac:spMkLst>
        </pc:spChg>
        <pc:spChg chg="mod">
          <ac:chgData name="Lance Champagne" userId="784b97b5c38d2804" providerId="LiveId" clId="{AF435649-9ACD-418B-B651-D3D6A548B107}" dt="2023-07-17T22:26:49.539" v="2252" actId="404"/>
          <ac:spMkLst>
            <pc:docMk/>
            <pc:sldMk cId="0" sldId="270"/>
            <ac:spMk id="23" creationId="{C84FE026-4B4A-0F9F-692F-CD77D460AFAD}"/>
          </ac:spMkLst>
        </pc:spChg>
        <pc:spChg chg="mod">
          <ac:chgData name="Lance Champagne" userId="784b97b5c38d2804" providerId="LiveId" clId="{AF435649-9ACD-418B-B651-D3D6A548B107}" dt="2023-07-17T22:26:49.539" v="2252" actId="404"/>
          <ac:spMkLst>
            <pc:docMk/>
            <pc:sldMk cId="0" sldId="270"/>
            <ac:spMk id="24" creationId="{345D3B69-38A8-D74D-48C8-90156BCA23DD}"/>
          </ac:spMkLst>
        </pc:spChg>
        <pc:spChg chg="mod">
          <ac:chgData name="Lance Champagne" userId="784b97b5c38d2804" providerId="LiveId" clId="{AF435649-9ACD-418B-B651-D3D6A548B107}" dt="2023-07-17T22:26:49.539" v="2252" actId="404"/>
          <ac:spMkLst>
            <pc:docMk/>
            <pc:sldMk cId="0" sldId="270"/>
            <ac:spMk id="25" creationId="{9D8E3FBE-A0C1-EAF8-2EB3-076377958BB5}"/>
          </ac:spMkLst>
        </pc:spChg>
        <pc:spChg chg="mod">
          <ac:chgData name="Lance Champagne" userId="784b97b5c38d2804" providerId="LiveId" clId="{AF435649-9ACD-418B-B651-D3D6A548B107}" dt="2023-07-17T22:26:49.539" v="2252" actId="404"/>
          <ac:spMkLst>
            <pc:docMk/>
            <pc:sldMk cId="0" sldId="270"/>
            <ac:spMk id="26" creationId="{EFA181FD-D998-20A7-2D6F-D820D906CC75}"/>
          </ac:spMkLst>
        </pc:spChg>
        <pc:spChg chg="mod">
          <ac:chgData name="Lance Champagne" userId="784b97b5c38d2804" providerId="LiveId" clId="{AF435649-9ACD-418B-B651-D3D6A548B107}" dt="2023-07-17T22:26:49.539" v="2252" actId="404"/>
          <ac:spMkLst>
            <pc:docMk/>
            <pc:sldMk cId="0" sldId="270"/>
            <ac:spMk id="28" creationId="{063A9755-11D7-9A7A-7855-B76D40AF82D3}"/>
          </ac:spMkLst>
        </pc:spChg>
        <pc:spChg chg="mod">
          <ac:chgData name="Lance Champagne" userId="784b97b5c38d2804" providerId="LiveId" clId="{AF435649-9ACD-418B-B651-D3D6A548B107}" dt="2023-07-17T22:26:49.539" v="2252" actId="404"/>
          <ac:spMkLst>
            <pc:docMk/>
            <pc:sldMk cId="0" sldId="270"/>
            <ac:spMk id="29" creationId="{77BE620A-2088-A361-43C0-5CC821F37B84}"/>
          </ac:spMkLst>
        </pc:spChg>
        <pc:spChg chg="mod">
          <ac:chgData name="Lance Champagne" userId="784b97b5c38d2804" providerId="LiveId" clId="{AF435649-9ACD-418B-B651-D3D6A548B107}" dt="2023-07-17T22:26:24.776" v="2248" actId="403"/>
          <ac:spMkLst>
            <pc:docMk/>
            <pc:sldMk cId="0" sldId="270"/>
            <ac:spMk id="289" creationId="{00000000-0000-0000-0000-000000000000}"/>
          </ac:spMkLst>
        </pc:spChg>
        <pc:picChg chg="mod">
          <ac:chgData name="Lance Champagne" userId="784b97b5c38d2804" providerId="LiveId" clId="{AF435649-9ACD-418B-B651-D3D6A548B107}" dt="2023-07-17T22:26:49.539" v="2252" actId="404"/>
          <ac:picMkLst>
            <pc:docMk/>
            <pc:sldMk cId="0" sldId="270"/>
            <ac:picMk id="8" creationId="{46A89DA1-D811-BEC0-AAD8-3134D3467EF8}"/>
          </ac:picMkLst>
        </pc:picChg>
        <pc:picChg chg="mod">
          <ac:chgData name="Lance Champagne" userId="784b97b5c38d2804" providerId="LiveId" clId="{AF435649-9ACD-418B-B651-D3D6A548B107}" dt="2023-07-17T22:26:49.539" v="2252" actId="404"/>
          <ac:picMkLst>
            <pc:docMk/>
            <pc:sldMk cId="0" sldId="270"/>
            <ac:picMk id="1026" creationId="{61D7461F-A6F9-40B7-09B9-B5BB1DE5115B}"/>
          </ac:picMkLst>
        </pc:picChg>
        <pc:picChg chg="mod">
          <ac:chgData name="Lance Champagne" userId="784b97b5c38d2804" providerId="LiveId" clId="{AF435649-9ACD-418B-B651-D3D6A548B107}" dt="2023-07-17T22:26:49.539" v="2252" actId="404"/>
          <ac:picMkLst>
            <pc:docMk/>
            <pc:sldMk cId="0" sldId="270"/>
            <ac:picMk id="1028" creationId="{61CA4D2D-44BF-6AB2-4E2D-C58A1B128529}"/>
          </ac:picMkLst>
        </pc:picChg>
        <pc:picChg chg="mod">
          <ac:chgData name="Lance Champagne" userId="784b97b5c38d2804" providerId="LiveId" clId="{AF435649-9ACD-418B-B651-D3D6A548B107}" dt="2023-07-17T22:26:49.539" v="2252" actId="404"/>
          <ac:picMkLst>
            <pc:docMk/>
            <pc:sldMk cId="0" sldId="270"/>
            <ac:picMk id="1030" creationId="{2C31D9C7-B75C-922B-555E-CDC515859F58}"/>
          </ac:picMkLst>
        </pc:picChg>
        <pc:picChg chg="mod">
          <ac:chgData name="Lance Champagne" userId="784b97b5c38d2804" providerId="LiveId" clId="{AF435649-9ACD-418B-B651-D3D6A548B107}" dt="2023-07-17T22:26:49.539" v="2252" actId="404"/>
          <ac:picMkLst>
            <pc:docMk/>
            <pc:sldMk cId="0" sldId="270"/>
            <ac:picMk id="1032" creationId="{21EB1ADC-46EF-7240-5F55-B3482B34583B}"/>
          </ac:picMkLst>
        </pc:picChg>
        <pc:picChg chg="mod">
          <ac:chgData name="Lance Champagne" userId="784b97b5c38d2804" providerId="LiveId" clId="{AF435649-9ACD-418B-B651-D3D6A548B107}" dt="2023-07-17T22:26:49.539" v="2252" actId="404"/>
          <ac:picMkLst>
            <pc:docMk/>
            <pc:sldMk cId="0" sldId="270"/>
            <ac:picMk id="1034" creationId="{7E7318EC-0BE2-4E47-DD09-ABF4F8448547}"/>
          </ac:picMkLst>
        </pc:picChg>
        <pc:picChg chg="mod">
          <ac:chgData name="Lance Champagne" userId="784b97b5c38d2804" providerId="LiveId" clId="{AF435649-9ACD-418B-B651-D3D6A548B107}" dt="2023-07-17T22:26:49.539" v="2252" actId="404"/>
          <ac:picMkLst>
            <pc:docMk/>
            <pc:sldMk cId="0" sldId="270"/>
            <ac:picMk id="1036" creationId="{C1375B44-8B81-F48F-8348-66B1C0B12C94}"/>
          </ac:picMkLst>
        </pc:picChg>
        <pc:cxnChg chg="mod">
          <ac:chgData name="Lance Champagne" userId="784b97b5c38d2804" providerId="LiveId" clId="{AF435649-9ACD-418B-B651-D3D6A548B107}" dt="2023-07-17T22:26:49.539" v="2252" actId="404"/>
          <ac:cxnSpMkLst>
            <pc:docMk/>
            <pc:sldMk cId="0" sldId="270"/>
            <ac:cxnSpMk id="6" creationId="{2CB7F025-2105-9CDD-CBBA-EE3CEDBE0F48}"/>
          </ac:cxnSpMkLst>
        </pc:cxnChg>
        <pc:cxnChg chg="mod">
          <ac:chgData name="Lance Champagne" userId="784b97b5c38d2804" providerId="LiveId" clId="{AF435649-9ACD-418B-B651-D3D6A548B107}" dt="2023-07-17T22:26:49.539" v="2252" actId="404"/>
          <ac:cxnSpMkLst>
            <pc:docMk/>
            <pc:sldMk cId="0" sldId="270"/>
            <ac:cxnSpMk id="14" creationId="{CEACCABB-BD13-3BAA-D752-7FE28C785BA2}"/>
          </ac:cxnSpMkLst>
        </pc:cxnChg>
        <pc:cxnChg chg="mod">
          <ac:chgData name="Lance Champagne" userId="784b97b5c38d2804" providerId="LiveId" clId="{AF435649-9ACD-418B-B651-D3D6A548B107}" dt="2023-07-17T22:26:49.539" v="2252" actId="404"/>
          <ac:cxnSpMkLst>
            <pc:docMk/>
            <pc:sldMk cId="0" sldId="270"/>
            <ac:cxnSpMk id="35" creationId="{FF3DFFB4-B9E8-5C36-8733-5E9D53689876}"/>
          </ac:cxnSpMkLst>
        </pc:cxnChg>
      </pc:sldChg>
      <pc:sldChg chg="add del">
        <pc:chgData name="Lance Champagne" userId="784b97b5c38d2804" providerId="LiveId" clId="{AF435649-9ACD-418B-B651-D3D6A548B107}" dt="2023-07-17T22:28:00.099" v="2253" actId="47"/>
        <pc:sldMkLst>
          <pc:docMk/>
          <pc:sldMk cId="0" sldId="271"/>
        </pc:sldMkLst>
      </pc:sldChg>
      <pc:sldChg chg="addSp modSp add mod">
        <pc:chgData name="Lance Champagne" userId="784b97b5c38d2804" providerId="LiveId" clId="{AF435649-9ACD-418B-B651-D3D6A548B107}" dt="2023-07-17T22:36:57.172" v="2381" actId="1076"/>
        <pc:sldMkLst>
          <pc:docMk/>
          <pc:sldMk cId="0" sldId="272"/>
        </pc:sldMkLst>
        <pc:spChg chg="mod">
          <ac:chgData name="Lance Champagne" userId="784b97b5c38d2804" providerId="LiveId" clId="{AF435649-9ACD-418B-B651-D3D6A548B107}" dt="2023-07-17T22:36:44.972" v="2378"/>
          <ac:spMkLst>
            <pc:docMk/>
            <pc:sldMk cId="0" sldId="272"/>
            <ac:spMk id="4" creationId="{4C53033D-5272-6478-E3E3-8A17F85E268B}"/>
          </ac:spMkLst>
        </pc:spChg>
        <pc:spChg chg="mod">
          <ac:chgData name="Lance Champagne" userId="784b97b5c38d2804" providerId="LiveId" clId="{AF435649-9ACD-418B-B651-D3D6A548B107}" dt="2023-07-17T22:36:14.764" v="2372" actId="1076"/>
          <ac:spMkLst>
            <pc:docMk/>
            <pc:sldMk cId="0" sldId="272"/>
            <ac:spMk id="301" creationId="{00000000-0000-0000-0000-000000000000}"/>
          </ac:spMkLst>
        </pc:spChg>
        <pc:picChg chg="add mod">
          <ac:chgData name="Lance Champagne" userId="784b97b5c38d2804" providerId="LiveId" clId="{AF435649-9ACD-418B-B651-D3D6A548B107}" dt="2023-07-17T22:36:57.172" v="2381" actId="1076"/>
          <ac:picMkLst>
            <pc:docMk/>
            <pc:sldMk cId="0" sldId="272"/>
            <ac:picMk id="2" creationId="{69F34331-6ACE-7E2B-D344-BA29411C17E5}"/>
          </ac:picMkLst>
        </pc:picChg>
      </pc:sldChg>
      <pc:sldChg chg="modSp add mod modTransition">
        <pc:chgData name="Lance Champagne" userId="784b97b5c38d2804" providerId="LiveId" clId="{AF435649-9ACD-418B-B651-D3D6A548B107}" dt="2023-07-17T22:19:00.897" v="2209" actId="1076"/>
        <pc:sldMkLst>
          <pc:docMk/>
          <pc:sldMk cId="2485926185" sldId="275"/>
        </pc:sldMkLst>
        <pc:spChg chg="mod">
          <ac:chgData name="Lance Champagne" userId="784b97b5c38d2804" providerId="LiveId" clId="{AF435649-9ACD-418B-B651-D3D6A548B107}" dt="2023-07-17T22:19:00.897" v="2209" actId="1076"/>
          <ac:spMkLst>
            <pc:docMk/>
            <pc:sldMk cId="2485926185" sldId="275"/>
            <ac:spMk id="5" creationId="{9F181156-5F79-00C5-DE7A-4838B089F0E6}"/>
          </ac:spMkLst>
        </pc:spChg>
        <pc:spChg chg="mod">
          <ac:chgData name="Lance Champagne" userId="784b97b5c38d2804" providerId="LiveId" clId="{AF435649-9ACD-418B-B651-D3D6A548B107}" dt="2023-07-17T22:18:31.616" v="2203" actId="12"/>
          <ac:spMkLst>
            <pc:docMk/>
            <pc:sldMk cId="2485926185" sldId="275"/>
            <ac:spMk id="9" creationId="{7787A78E-ED5C-A65E-49C2-F5406392BAE7}"/>
          </ac:spMkLst>
        </pc:spChg>
        <pc:spChg chg="mod">
          <ac:chgData name="Lance Champagne" userId="784b97b5c38d2804" providerId="LiveId" clId="{AF435649-9ACD-418B-B651-D3D6A548B107}" dt="2023-07-17T22:18:27.497" v="2202" actId="12"/>
          <ac:spMkLst>
            <pc:docMk/>
            <pc:sldMk cId="2485926185" sldId="275"/>
            <ac:spMk id="39" creationId="{120BAF8D-300C-8A22-5870-892727DF1766}"/>
          </ac:spMkLst>
        </pc:spChg>
        <pc:spChg chg="mod">
          <ac:chgData name="Lance Champagne" userId="784b97b5c38d2804" providerId="LiveId" clId="{AF435649-9ACD-418B-B651-D3D6A548B107}" dt="2023-07-17T22:18:17.189" v="2201" actId="403"/>
          <ac:spMkLst>
            <pc:docMk/>
            <pc:sldMk cId="2485926185" sldId="275"/>
            <ac:spMk id="40" creationId="{43128E27-424C-BD55-2C64-9D05FC884BCD}"/>
          </ac:spMkLst>
        </pc:spChg>
      </pc:sldChg>
      <pc:sldChg chg="add modTransition">
        <pc:chgData name="Lance Champagne" userId="784b97b5c38d2804" providerId="LiveId" clId="{AF435649-9ACD-418B-B651-D3D6A548B107}" dt="2023-07-17T22:11:52.627" v="2160"/>
        <pc:sldMkLst>
          <pc:docMk/>
          <pc:sldMk cId="2310500667" sldId="276"/>
        </pc:sldMkLst>
      </pc:sldChg>
      <pc:sldChg chg="modSp add mod modTransition">
        <pc:chgData name="Lance Champagne" userId="784b97b5c38d2804" providerId="LiveId" clId="{AF435649-9ACD-418B-B651-D3D6A548B107}" dt="2023-07-17T22:22:59.812" v="2228" actId="12"/>
        <pc:sldMkLst>
          <pc:docMk/>
          <pc:sldMk cId="3403641048" sldId="278"/>
        </pc:sldMkLst>
        <pc:spChg chg="mod">
          <ac:chgData name="Lance Champagne" userId="784b97b5c38d2804" providerId="LiveId" clId="{AF435649-9ACD-418B-B651-D3D6A548B107}" dt="2023-07-17T22:21:41.535" v="2220" actId="12"/>
          <ac:spMkLst>
            <pc:docMk/>
            <pc:sldMk cId="3403641048" sldId="278"/>
            <ac:spMk id="3" creationId="{708F377C-BC3A-BA1B-6CA3-EB3E6DC9CA5F}"/>
          </ac:spMkLst>
        </pc:spChg>
        <pc:spChg chg="mod">
          <ac:chgData name="Lance Champagne" userId="784b97b5c38d2804" providerId="LiveId" clId="{AF435649-9ACD-418B-B651-D3D6A548B107}" dt="2023-07-17T22:22:59.812" v="2228" actId="12"/>
          <ac:spMkLst>
            <pc:docMk/>
            <pc:sldMk cId="3403641048" sldId="278"/>
            <ac:spMk id="9" creationId="{7787A78E-ED5C-A65E-49C2-F5406392BAE7}"/>
          </ac:spMkLst>
        </pc:spChg>
        <pc:spChg chg="mod">
          <ac:chgData name="Lance Champagne" userId="784b97b5c38d2804" providerId="LiveId" clId="{AF435649-9ACD-418B-B651-D3D6A548B107}" dt="2023-07-17T22:21:58.357" v="2223" actId="12"/>
          <ac:spMkLst>
            <pc:docMk/>
            <pc:sldMk cId="3403641048" sldId="278"/>
            <ac:spMk id="36" creationId="{494D5B8C-FB46-8915-776F-02DEEE4F06A4}"/>
          </ac:spMkLst>
        </pc:spChg>
        <pc:spChg chg="mod">
          <ac:chgData name="Lance Champagne" userId="784b97b5c38d2804" providerId="LiveId" clId="{AF435649-9ACD-418B-B651-D3D6A548B107}" dt="2023-07-17T22:22:10.489" v="2227" actId="12"/>
          <ac:spMkLst>
            <pc:docMk/>
            <pc:sldMk cId="3403641048" sldId="278"/>
            <ac:spMk id="37" creationId="{C16A5D06-E12E-DD8E-B86A-6AE2FE82F4F8}"/>
          </ac:spMkLst>
        </pc:spChg>
        <pc:spChg chg="mod">
          <ac:chgData name="Lance Champagne" userId="784b97b5c38d2804" providerId="LiveId" clId="{AF435649-9ACD-418B-B651-D3D6A548B107}" dt="2023-07-17T22:21:51.425" v="2221" actId="12"/>
          <ac:spMkLst>
            <pc:docMk/>
            <pc:sldMk cId="3403641048" sldId="278"/>
            <ac:spMk id="39" creationId="{120BAF8D-300C-8A22-5870-892727DF1766}"/>
          </ac:spMkLst>
        </pc:spChg>
        <pc:spChg chg="mod">
          <ac:chgData name="Lance Champagne" userId="784b97b5c38d2804" providerId="LiveId" clId="{AF435649-9ACD-418B-B651-D3D6A548B107}" dt="2023-07-17T22:22:04.946" v="2226" actId="12"/>
          <ac:spMkLst>
            <pc:docMk/>
            <pc:sldMk cId="3403641048" sldId="278"/>
            <ac:spMk id="40" creationId="{43128E27-424C-BD55-2C64-9D05FC884BCD}"/>
          </ac:spMkLst>
        </pc:spChg>
        <pc:spChg chg="mod">
          <ac:chgData name="Lance Champagne" userId="784b97b5c38d2804" providerId="LiveId" clId="{AF435649-9ACD-418B-B651-D3D6A548B107}" dt="2023-07-17T22:21:38.042" v="2219" actId="12"/>
          <ac:spMkLst>
            <pc:docMk/>
            <pc:sldMk cId="3403641048" sldId="278"/>
            <ac:spMk id="41" creationId="{DAF28403-AA21-42F4-DE81-8B794AE951D6}"/>
          </ac:spMkLst>
        </pc:spChg>
      </pc:sldChg>
      <pc:sldChg chg="modSp add mod modTransition">
        <pc:chgData name="Lance Champagne" userId="784b97b5c38d2804" providerId="LiveId" clId="{AF435649-9ACD-418B-B651-D3D6A548B107}" dt="2023-07-17T22:13:22.980" v="2170" actId="404"/>
        <pc:sldMkLst>
          <pc:docMk/>
          <pc:sldMk cId="0" sldId="312"/>
        </pc:sldMkLst>
        <pc:spChg chg="mod">
          <ac:chgData name="Lance Champagne" userId="784b97b5c38d2804" providerId="LiveId" clId="{AF435649-9ACD-418B-B651-D3D6A548B107}" dt="2023-07-17T22:12:15.277" v="2162" actId="404"/>
          <ac:spMkLst>
            <pc:docMk/>
            <pc:sldMk cId="0" sldId="312"/>
            <ac:spMk id="2" creationId="{00000000-0000-0000-0000-000000000000}"/>
          </ac:spMkLst>
        </pc:spChg>
        <pc:spChg chg="mod">
          <ac:chgData name="Lance Champagne" userId="784b97b5c38d2804" providerId="LiveId" clId="{AF435649-9ACD-418B-B651-D3D6A548B107}" dt="2023-07-17T22:13:15.004" v="2168" actId="404"/>
          <ac:spMkLst>
            <pc:docMk/>
            <pc:sldMk cId="0" sldId="312"/>
            <ac:spMk id="4" creationId="{00000000-0000-0000-0000-000000000000}"/>
          </ac:spMkLst>
        </pc:spChg>
        <pc:spChg chg="mod">
          <ac:chgData name="Lance Champagne" userId="784b97b5c38d2804" providerId="LiveId" clId="{AF435649-9ACD-418B-B651-D3D6A548B107}" dt="2023-07-17T22:13:10.950" v="2167" actId="403"/>
          <ac:spMkLst>
            <pc:docMk/>
            <pc:sldMk cId="0" sldId="312"/>
            <ac:spMk id="10" creationId="{00000000-0000-0000-0000-000000000000}"/>
          </ac:spMkLst>
        </pc:spChg>
        <pc:spChg chg="mod">
          <ac:chgData name="Lance Champagne" userId="784b97b5c38d2804" providerId="LiveId" clId="{AF435649-9ACD-418B-B651-D3D6A548B107}" dt="2023-07-17T22:12:10.345" v="2161" actId="404"/>
          <ac:spMkLst>
            <pc:docMk/>
            <pc:sldMk cId="0" sldId="312"/>
            <ac:spMk id="15" creationId="{00000000-0000-0000-0000-000000000000}"/>
          </ac:spMkLst>
        </pc:spChg>
        <pc:spChg chg="mod">
          <ac:chgData name="Lance Champagne" userId="784b97b5c38d2804" providerId="LiveId" clId="{AF435649-9ACD-418B-B651-D3D6A548B107}" dt="2023-07-17T22:13:22.980" v="2170" actId="404"/>
          <ac:spMkLst>
            <pc:docMk/>
            <pc:sldMk cId="0" sldId="312"/>
            <ac:spMk id="18" creationId="{00000000-0000-0000-0000-000000000000}"/>
          </ac:spMkLst>
        </pc:spChg>
        <pc:spChg chg="mod">
          <ac:chgData name="Lance Champagne" userId="784b97b5c38d2804" providerId="LiveId" clId="{AF435649-9ACD-418B-B651-D3D6A548B107}" dt="2023-07-17T22:13:18.007" v="2169" actId="404"/>
          <ac:spMkLst>
            <pc:docMk/>
            <pc:sldMk cId="0" sldId="312"/>
            <ac:spMk id="19" creationId="{00000000-0000-0000-0000-000000000000}"/>
          </ac:spMkLst>
        </pc:spChg>
        <pc:spChg chg="mod">
          <ac:chgData name="Lance Champagne" userId="784b97b5c38d2804" providerId="LiveId" clId="{AF435649-9ACD-418B-B651-D3D6A548B107}" dt="2023-07-17T22:12:31.287" v="2164" actId="404"/>
          <ac:spMkLst>
            <pc:docMk/>
            <pc:sldMk cId="0" sldId="312"/>
            <ac:spMk id="30" creationId="{00000000-0000-0000-0000-000000000000}"/>
          </ac:spMkLst>
        </pc:spChg>
        <pc:spChg chg="mod">
          <ac:chgData name="Lance Champagne" userId="784b97b5c38d2804" providerId="LiveId" clId="{AF435649-9ACD-418B-B651-D3D6A548B107}" dt="2023-07-17T22:12:31.287" v="2164" actId="404"/>
          <ac:spMkLst>
            <pc:docMk/>
            <pc:sldMk cId="0" sldId="312"/>
            <ac:spMk id="31" creationId="{00000000-0000-0000-0000-000000000000}"/>
          </ac:spMkLst>
        </pc:spChg>
        <pc:spChg chg="mod">
          <ac:chgData name="Lance Champagne" userId="784b97b5c38d2804" providerId="LiveId" clId="{AF435649-9ACD-418B-B651-D3D6A548B107}" dt="2023-07-17T22:12:19.832" v="2163" actId="404"/>
          <ac:spMkLst>
            <pc:docMk/>
            <pc:sldMk cId="0" sldId="312"/>
            <ac:spMk id="32" creationId="{00000000-0000-0000-0000-000000000000}"/>
          </ac:spMkLst>
        </pc:spChg>
      </pc:sldChg>
      <pc:sldChg chg="addSp modSp add mod modTransition">
        <pc:chgData name="Lance Champagne" userId="784b97b5c38d2804" providerId="LiveId" clId="{AF435649-9ACD-418B-B651-D3D6A548B107}" dt="2023-07-17T22:15:06.499" v="2181" actId="12"/>
        <pc:sldMkLst>
          <pc:docMk/>
          <pc:sldMk cId="0" sldId="313"/>
        </pc:sldMkLst>
        <pc:spChg chg="mod">
          <ac:chgData name="Lance Champagne" userId="784b97b5c38d2804" providerId="LiveId" clId="{AF435649-9ACD-418B-B651-D3D6A548B107}" dt="2023-07-17T22:15:00.513" v="2180" actId="12"/>
          <ac:spMkLst>
            <pc:docMk/>
            <pc:sldMk cId="0" sldId="313"/>
            <ac:spMk id="5" creationId="{00000000-0000-0000-0000-000000000000}"/>
          </ac:spMkLst>
        </pc:spChg>
        <pc:spChg chg="mod">
          <ac:chgData name="Lance Champagne" userId="784b97b5c38d2804" providerId="LiveId" clId="{AF435649-9ACD-418B-B651-D3D6A548B107}" dt="2023-07-17T22:15:06.499" v="2181" actId="12"/>
          <ac:spMkLst>
            <pc:docMk/>
            <pc:sldMk cId="0" sldId="313"/>
            <ac:spMk id="6" creationId="{00000000-0000-0000-0000-000000000000}"/>
          </ac:spMkLst>
        </pc:spChg>
        <pc:spChg chg="mod">
          <ac:chgData name="Lance Champagne" userId="784b97b5c38d2804" providerId="LiveId" clId="{AF435649-9ACD-418B-B651-D3D6A548B107}" dt="2023-07-17T22:14:54.433" v="2179" actId="14100"/>
          <ac:spMkLst>
            <pc:docMk/>
            <pc:sldMk cId="0" sldId="313"/>
            <ac:spMk id="7" creationId="{00000000-0000-0000-0000-000000000000}"/>
          </ac:spMkLst>
        </pc:spChg>
        <pc:spChg chg="mod">
          <ac:chgData name="Lance Champagne" userId="784b97b5c38d2804" providerId="LiveId" clId="{AF435649-9ACD-418B-B651-D3D6A548B107}" dt="2023-07-17T22:14:54.433" v="2179" actId="14100"/>
          <ac:spMkLst>
            <pc:docMk/>
            <pc:sldMk cId="0" sldId="313"/>
            <ac:spMk id="8" creationId="{00000000-0000-0000-0000-000000000000}"/>
          </ac:spMkLst>
        </pc:spChg>
        <pc:spChg chg="mod">
          <ac:chgData name="Lance Champagne" userId="784b97b5c38d2804" providerId="LiveId" clId="{AF435649-9ACD-418B-B651-D3D6A548B107}" dt="2023-07-17T22:14:54.433" v="2179" actId="14100"/>
          <ac:spMkLst>
            <pc:docMk/>
            <pc:sldMk cId="0" sldId="313"/>
            <ac:spMk id="9" creationId="{00000000-0000-0000-0000-000000000000}"/>
          </ac:spMkLst>
        </pc:spChg>
        <pc:spChg chg="mod">
          <ac:chgData name="Lance Champagne" userId="784b97b5c38d2804" providerId="LiveId" clId="{AF435649-9ACD-418B-B651-D3D6A548B107}" dt="2023-07-17T22:14:54.433" v="2179" actId="14100"/>
          <ac:spMkLst>
            <pc:docMk/>
            <pc:sldMk cId="0" sldId="313"/>
            <ac:spMk id="10" creationId="{00000000-0000-0000-0000-000000000000}"/>
          </ac:spMkLst>
        </pc:spChg>
        <pc:spChg chg="mod">
          <ac:chgData name="Lance Champagne" userId="784b97b5c38d2804" providerId="LiveId" clId="{AF435649-9ACD-418B-B651-D3D6A548B107}" dt="2023-07-17T22:14:33.622" v="2177" actId="14100"/>
          <ac:spMkLst>
            <pc:docMk/>
            <pc:sldMk cId="0" sldId="313"/>
            <ac:spMk id="17" creationId="{7B4AC3F0-4CE2-53BB-DCB7-2BD90E591295}"/>
          </ac:spMkLst>
        </pc:spChg>
        <pc:grpChg chg="add mod">
          <ac:chgData name="Lance Champagne" userId="784b97b5c38d2804" providerId="LiveId" clId="{AF435649-9ACD-418B-B651-D3D6A548B107}" dt="2023-07-17T22:14:54.433" v="2179" actId="14100"/>
          <ac:grpSpMkLst>
            <pc:docMk/>
            <pc:sldMk cId="0" sldId="313"/>
            <ac:grpSpMk id="2" creationId="{90CB8DA9-FE8B-E750-166F-BF56965F2E98}"/>
          </ac:grpSpMkLst>
        </pc:grpChg>
        <pc:picChg chg="mod">
          <ac:chgData name="Lance Champagne" userId="784b97b5c38d2804" providerId="LiveId" clId="{AF435649-9ACD-418B-B651-D3D6A548B107}" dt="2023-07-17T22:14:54.433" v="2179" actId="14100"/>
          <ac:picMkLst>
            <pc:docMk/>
            <pc:sldMk cId="0" sldId="313"/>
            <ac:picMk id="4" creationId="{00000000-0000-0000-0000-000000000000}"/>
          </ac:picMkLst>
        </pc:picChg>
        <pc:picChg chg="mod">
          <ac:chgData name="Lance Champagne" userId="784b97b5c38d2804" providerId="LiveId" clId="{AF435649-9ACD-418B-B651-D3D6A548B107}" dt="2023-07-17T22:14:54.433" v="2179" actId="14100"/>
          <ac:picMkLst>
            <pc:docMk/>
            <pc:sldMk cId="0" sldId="313"/>
            <ac:picMk id="11" creationId="{00000000-0000-0000-0000-000000000000}"/>
          </ac:picMkLst>
        </pc:picChg>
        <pc:picChg chg="mod">
          <ac:chgData name="Lance Champagne" userId="784b97b5c38d2804" providerId="LiveId" clId="{AF435649-9ACD-418B-B651-D3D6A548B107}" dt="2023-07-17T22:14:54.433" v="2179" actId="14100"/>
          <ac:picMkLst>
            <pc:docMk/>
            <pc:sldMk cId="0" sldId="313"/>
            <ac:picMk id="12" creationId="{00000000-0000-0000-0000-000000000000}"/>
          </ac:picMkLst>
        </pc:picChg>
        <pc:picChg chg="mod">
          <ac:chgData name="Lance Champagne" userId="784b97b5c38d2804" providerId="LiveId" clId="{AF435649-9ACD-418B-B651-D3D6A548B107}" dt="2023-07-17T22:14:54.433" v="2179" actId="14100"/>
          <ac:picMkLst>
            <pc:docMk/>
            <pc:sldMk cId="0" sldId="313"/>
            <ac:picMk id="13" creationId="{00000000-0000-0000-0000-000000000000}"/>
          </ac:picMkLst>
        </pc:picChg>
        <pc:picChg chg="mod">
          <ac:chgData name="Lance Champagne" userId="784b97b5c38d2804" providerId="LiveId" clId="{AF435649-9ACD-418B-B651-D3D6A548B107}" dt="2023-07-17T22:14:54.433" v="2179" actId="14100"/>
          <ac:picMkLst>
            <pc:docMk/>
            <pc:sldMk cId="0" sldId="313"/>
            <ac:picMk id="14" creationId="{00000000-0000-0000-0000-000000000000}"/>
          </ac:picMkLst>
        </pc:picChg>
      </pc:sldChg>
      <pc:sldChg chg="modSp add mod modTransition">
        <pc:chgData name="Lance Champagne" userId="784b97b5c38d2804" providerId="LiveId" clId="{AF435649-9ACD-418B-B651-D3D6A548B107}" dt="2023-07-17T22:15:39.839" v="2186" actId="20577"/>
        <pc:sldMkLst>
          <pc:docMk/>
          <pc:sldMk cId="0" sldId="314"/>
        </pc:sldMkLst>
        <pc:spChg chg="mod">
          <ac:chgData name="Lance Champagne" userId="784b97b5c38d2804" providerId="LiveId" clId="{AF435649-9ACD-418B-B651-D3D6A548B107}" dt="2023-07-17T22:15:39.839" v="2186" actId="20577"/>
          <ac:spMkLst>
            <pc:docMk/>
            <pc:sldMk cId="0" sldId="314"/>
            <ac:spMk id="7" creationId="{BAE93929-F49C-FAE2-48F4-ED3E34249C87}"/>
          </ac:spMkLst>
        </pc:spChg>
      </pc:sldChg>
      <pc:sldChg chg="modSp add mod modTransition">
        <pc:chgData name="Lance Champagne" userId="784b97b5c38d2804" providerId="LiveId" clId="{AF435649-9ACD-418B-B651-D3D6A548B107}" dt="2023-07-17T22:16:30.395" v="2187" actId="1076"/>
        <pc:sldMkLst>
          <pc:docMk/>
          <pc:sldMk cId="0" sldId="315"/>
        </pc:sldMkLst>
        <pc:spChg chg="mod">
          <ac:chgData name="Lance Champagne" userId="784b97b5c38d2804" providerId="LiveId" clId="{AF435649-9ACD-418B-B651-D3D6A548B107}" dt="2023-07-17T22:16:30.395" v="2187" actId="1076"/>
          <ac:spMkLst>
            <pc:docMk/>
            <pc:sldMk cId="0" sldId="315"/>
            <ac:spMk id="7" creationId="{128FEBE9-BDFA-B7C9-1587-2BEAB640D06D}"/>
          </ac:spMkLst>
        </pc:spChg>
      </pc:sldChg>
      <pc:sldChg chg="modSp add mod modTransition">
        <pc:chgData name="Lance Champagne" userId="784b97b5c38d2804" providerId="LiveId" clId="{AF435649-9ACD-418B-B651-D3D6A548B107}" dt="2023-07-17T22:16:54.997" v="2190" actId="20577"/>
        <pc:sldMkLst>
          <pc:docMk/>
          <pc:sldMk cId="0" sldId="316"/>
        </pc:sldMkLst>
        <pc:spChg chg="mod">
          <ac:chgData name="Lance Champagne" userId="784b97b5c38d2804" providerId="LiveId" clId="{AF435649-9ACD-418B-B651-D3D6A548B107}" dt="2023-07-17T22:16:54.997" v="2190" actId="20577"/>
          <ac:spMkLst>
            <pc:docMk/>
            <pc:sldMk cId="0" sldId="316"/>
            <ac:spMk id="6" creationId="{99AE0FF6-F24A-3750-58BD-3F9202962523}"/>
          </ac:spMkLst>
        </pc:spChg>
      </pc:sldChg>
      <pc:sldChg chg="modSp add mod modTransition">
        <pc:chgData name="Lance Champagne" userId="784b97b5c38d2804" providerId="LiveId" clId="{AF435649-9ACD-418B-B651-D3D6A548B107}" dt="2023-07-17T22:17:29.559" v="2196" actId="20577"/>
        <pc:sldMkLst>
          <pc:docMk/>
          <pc:sldMk cId="0" sldId="317"/>
        </pc:sldMkLst>
        <pc:spChg chg="mod">
          <ac:chgData name="Lance Champagne" userId="784b97b5c38d2804" providerId="LiveId" clId="{AF435649-9ACD-418B-B651-D3D6A548B107}" dt="2023-07-17T22:17:29.559" v="2196" actId="20577"/>
          <ac:spMkLst>
            <pc:docMk/>
            <pc:sldMk cId="0" sldId="317"/>
            <ac:spMk id="12" creationId="{8F22FEEA-F798-1047-432E-DAD6A45B1D1F}"/>
          </ac:spMkLst>
        </pc:spChg>
      </pc:sldChg>
      <pc:sldChg chg="modSp add mod modTransition">
        <pc:chgData name="Lance Champagne" userId="784b97b5c38d2804" providerId="LiveId" clId="{AF435649-9ACD-418B-B651-D3D6A548B107}" dt="2023-07-17T22:20:09.865" v="2214" actId="12"/>
        <pc:sldMkLst>
          <pc:docMk/>
          <pc:sldMk cId="3519534177" sldId="318"/>
        </pc:sldMkLst>
        <pc:spChg chg="mod">
          <ac:chgData name="Lance Champagne" userId="784b97b5c38d2804" providerId="LiveId" clId="{AF435649-9ACD-418B-B651-D3D6A548B107}" dt="2023-07-17T22:19:54.474" v="2213" actId="12"/>
          <ac:spMkLst>
            <pc:docMk/>
            <pc:sldMk cId="3519534177" sldId="318"/>
            <ac:spMk id="9" creationId="{7787A78E-ED5C-A65E-49C2-F5406392BAE7}"/>
          </ac:spMkLst>
        </pc:spChg>
        <pc:spChg chg="mod">
          <ac:chgData name="Lance Champagne" userId="784b97b5c38d2804" providerId="LiveId" clId="{AF435649-9ACD-418B-B651-D3D6A548B107}" dt="2023-07-17T22:20:09.865" v="2214" actId="12"/>
          <ac:spMkLst>
            <pc:docMk/>
            <pc:sldMk cId="3519534177" sldId="318"/>
            <ac:spMk id="39" creationId="{120BAF8D-300C-8A22-5870-892727DF1766}"/>
          </ac:spMkLst>
        </pc:spChg>
        <pc:spChg chg="mod">
          <ac:chgData name="Lance Champagne" userId="784b97b5c38d2804" providerId="LiveId" clId="{AF435649-9ACD-418B-B651-D3D6A548B107}" dt="2023-07-17T22:19:38.085" v="2210" actId="12"/>
          <ac:spMkLst>
            <pc:docMk/>
            <pc:sldMk cId="3519534177" sldId="318"/>
            <ac:spMk id="40" creationId="{43128E27-424C-BD55-2C64-9D05FC884BCD}"/>
          </ac:spMkLst>
        </pc:spChg>
        <pc:spChg chg="mod">
          <ac:chgData name="Lance Champagne" userId="784b97b5c38d2804" providerId="LiveId" clId="{AF435649-9ACD-418B-B651-D3D6A548B107}" dt="2023-07-17T22:19:45.996" v="2211" actId="12"/>
          <ac:spMkLst>
            <pc:docMk/>
            <pc:sldMk cId="3519534177" sldId="318"/>
            <ac:spMk id="41" creationId="{B926B960-1081-EAF2-18DE-21DC3E8D74E7}"/>
          </ac:spMkLst>
        </pc:spChg>
        <pc:spChg chg="mod">
          <ac:chgData name="Lance Champagne" userId="784b97b5c38d2804" providerId="LiveId" clId="{AF435649-9ACD-418B-B651-D3D6A548B107}" dt="2023-07-17T22:19:51.098" v="2212" actId="12"/>
          <ac:spMkLst>
            <pc:docMk/>
            <pc:sldMk cId="3519534177" sldId="318"/>
            <ac:spMk id="42" creationId="{4FF7BE44-03DC-65D4-EA5E-2F7D690C91F5}"/>
          </ac:spMkLst>
        </pc:spChg>
      </pc:sldChg>
      <pc:sldChg chg="modSp add mod modTransition">
        <pc:chgData name="Lance Champagne" userId="784b97b5c38d2804" providerId="LiveId" clId="{AF435649-9ACD-418B-B651-D3D6A548B107}" dt="2023-07-17T22:21:02.496" v="2218" actId="12"/>
        <pc:sldMkLst>
          <pc:docMk/>
          <pc:sldMk cId="3289669436" sldId="319"/>
        </pc:sldMkLst>
        <pc:spChg chg="mod">
          <ac:chgData name="Lance Champagne" userId="784b97b5c38d2804" providerId="LiveId" clId="{AF435649-9ACD-418B-B651-D3D6A548B107}" dt="2023-07-17T22:20:40.306" v="2215" actId="12"/>
          <ac:spMkLst>
            <pc:docMk/>
            <pc:sldMk cId="3289669436" sldId="319"/>
            <ac:spMk id="9" creationId="{7787A78E-ED5C-A65E-49C2-F5406392BAE7}"/>
          </ac:spMkLst>
        </pc:spChg>
        <pc:spChg chg="mod">
          <ac:chgData name="Lance Champagne" userId="784b97b5c38d2804" providerId="LiveId" clId="{AF435649-9ACD-418B-B651-D3D6A548B107}" dt="2023-07-17T22:21:02.496" v="2218" actId="12"/>
          <ac:spMkLst>
            <pc:docMk/>
            <pc:sldMk cId="3289669436" sldId="319"/>
            <ac:spMk id="36" creationId="{44076F37-C414-3114-D207-30EEABB49370}"/>
          </ac:spMkLst>
        </pc:spChg>
        <pc:spChg chg="mod">
          <ac:chgData name="Lance Champagne" userId="784b97b5c38d2804" providerId="LiveId" clId="{AF435649-9ACD-418B-B651-D3D6A548B107}" dt="2023-07-17T22:20:55.530" v="2217" actId="12"/>
          <ac:spMkLst>
            <pc:docMk/>
            <pc:sldMk cId="3289669436" sldId="319"/>
            <ac:spMk id="39" creationId="{120BAF8D-300C-8A22-5870-892727DF1766}"/>
          </ac:spMkLst>
        </pc:spChg>
        <pc:spChg chg="mod">
          <ac:chgData name="Lance Champagne" userId="784b97b5c38d2804" providerId="LiveId" clId="{AF435649-9ACD-418B-B651-D3D6A548B107}" dt="2023-07-17T22:20:50.696" v="2216" actId="12"/>
          <ac:spMkLst>
            <pc:docMk/>
            <pc:sldMk cId="3289669436" sldId="319"/>
            <ac:spMk id="40" creationId="{43128E27-424C-BD55-2C64-9D05FC884BCD}"/>
          </ac:spMkLst>
        </pc:spChg>
      </pc:sldChg>
      <pc:sldChg chg="delSp modSp add del mod">
        <pc:chgData name="Lance Champagne" userId="784b97b5c38d2804" providerId="LiveId" clId="{AF435649-9ACD-418B-B651-D3D6A548B107}" dt="2023-07-17T22:37:01.284" v="2382" actId="47"/>
        <pc:sldMkLst>
          <pc:docMk/>
          <pc:sldMk cId="3453767316" sldId="320"/>
        </pc:sldMkLst>
        <pc:spChg chg="mod">
          <ac:chgData name="Lance Champagne" userId="784b97b5c38d2804" providerId="LiveId" clId="{AF435649-9ACD-418B-B651-D3D6A548B107}" dt="2023-07-17T22:36:36.108" v="2375" actId="21"/>
          <ac:spMkLst>
            <pc:docMk/>
            <pc:sldMk cId="3453767316" sldId="320"/>
            <ac:spMk id="4" creationId="{4C53033D-5272-6478-E3E3-8A17F85E268B}"/>
          </ac:spMkLst>
        </pc:spChg>
        <pc:picChg chg="del">
          <ac:chgData name="Lance Champagne" userId="784b97b5c38d2804" providerId="LiveId" clId="{AF435649-9ACD-418B-B651-D3D6A548B107}" dt="2023-07-17T22:36:51.044" v="2379" actId="21"/>
          <ac:picMkLst>
            <pc:docMk/>
            <pc:sldMk cId="3453767316" sldId="320"/>
            <ac:picMk id="2" creationId="{F4184FA3-798B-30A2-AD45-CBD0228241BE}"/>
          </ac:picMkLst>
        </pc:picChg>
      </pc:sldChg>
      <pc:sldChg chg="modSp add mod modTransition">
        <pc:chgData name="Lance Champagne" userId="784b97b5c38d2804" providerId="LiveId" clId="{AF435649-9ACD-418B-B651-D3D6A548B107}" dt="2023-07-17T22:37:12.938" v="2383" actId="403"/>
        <pc:sldMkLst>
          <pc:docMk/>
          <pc:sldMk cId="1068369597" sldId="321"/>
        </pc:sldMkLst>
        <pc:spChg chg="mod">
          <ac:chgData name="Lance Champagne" userId="784b97b5c38d2804" providerId="LiveId" clId="{AF435649-9ACD-418B-B651-D3D6A548B107}" dt="2023-07-17T22:37:12.938" v="2383" actId="403"/>
          <ac:spMkLst>
            <pc:docMk/>
            <pc:sldMk cId="1068369597" sldId="321"/>
            <ac:spMk id="2" creationId="{E39CA820-B1AE-3084-8F85-86A1BAA85078}"/>
          </ac:spMkLst>
        </pc:spChg>
      </pc:sldChg>
      <pc:sldChg chg="modSp add mod">
        <pc:chgData name="Lance Champagne" userId="784b97b5c38d2804" providerId="LiveId" clId="{AF435649-9ACD-418B-B651-D3D6A548B107}" dt="2023-07-17T22:24:14.380" v="2236" actId="1076"/>
        <pc:sldMkLst>
          <pc:docMk/>
          <pc:sldMk cId="120599802" sldId="322"/>
        </pc:sldMkLst>
        <pc:spChg chg="mod">
          <ac:chgData name="Lance Champagne" userId="784b97b5c38d2804" providerId="LiveId" clId="{AF435649-9ACD-418B-B651-D3D6A548B107}" dt="2023-07-17T22:24:14.380" v="2236" actId="1076"/>
          <ac:spMkLst>
            <pc:docMk/>
            <pc:sldMk cId="120599802" sldId="322"/>
            <ac:spMk id="4" creationId="{3B6EB396-C0E2-CCD0-0EF4-8FCE6AD22432}"/>
          </ac:spMkLst>
        </pc:spChg>
        <pc:spChg chg="mod">
          <ac:chgData name="Lance Champagne" userId="784b97b5c38d2804" providerId="LiveId" clId="{AF435649-9ACD-418B-B651-D3D6A548B107}" dt="2023-07-17T22:23:49.830" v="2234" actId="403"/>
          <ac:spMkLst>
            <pc:docMk/>
            <pc:sldMk cId="120599802" sldId="322"/>
            <ac:spMk id="265" creationId="{00000000-0000-0000-0000-000000000000}"/>
          </ac:spMkLst>
        </pc:spChg>
      </pc:sldChg>
      <pc:sldChg chg="modSp add mod">
        <pc:chgData name="Lance Champagne" userId="784b97b5c38d2804" providerId="LiveId" clId="{AF435649-9ACD-418B-B651-D3D6A548B107}" dt="2023-07-17T22:37:35.474" v="2384" actId="403"/>
        <pc:sldMkLst>
          <pc:docMk/>
          <pc:sldMk cId="2298614961" sldId="323"/>
        </pc:sldMkLst>
        <pc:spChg chg="mod">
          <ac:chgData name="Lance Champagne" userId="784b97b5c38d2804" providerId="LiveId" clId="{AF435649-9ACD-418B-B651-D3D6A548B107}" dt="2023-07-17T22:37:35.474" v="2384" actId="403"/>
          <ac:spMkLst>
            <pc:docMk/>
            <pc:sldMk cId="2298614961" sldId="323"/>
            <ac:spMk id="4" creationId="{AFFF5E10-2AB5-58BE-3FD2-5E2A8F62B601}"/>
          </ac:spMkLst>
        </pc:spChg>
        <pc:spChg chg="mod">
          <ac:chgData name="Lance Champagne" userId="784b97b5c38d2804" providerId="LiveId" clId="{AF435649-9ACD-418B-B651-D3D6A548B107}" dt="2023-07-17T22:28:12.081" v="2255" actId="403"/>
          <ac:spMkLst>
            <pc:docMk/>
            <pc:sldMk cId="2298614961" sldId="323"/>
            <ac:spMk id="283" creationId="{00000000-0000-0000-0000-000000000000}"/>
          </ac:spMkLst>
        </pc:spChg>
      </pc:sldChg>
      <pc:sldChg chg="modSp mod">
        <pc:chgData name="Lance Champagne" userId="784b97b5c38d2804" providerId="LiveId" clId="{AF435649-9ACD-418B-B651-D3D6A548B107}" dt="2023-07-17T20:45:37.798" v="425" actId="20577"/>
        <pc:sldMkLst>
          <pc:docMk/>
          <pc:sldMk cId="0" sldId="481"/>
        </pc:sldMkLst>
        <pc:spChg chg="mod">
          <ac:chgData name="Lance Champagne" userId="784b97b5c38d2804" providerId="LiveId" clId="{AF435649-9ACD-418B-B651-D3D6A548B107}" dt="2023-07-17T20:45:37.798" v="425" actId="20577"/>
          <ac:spMkLst>
            <pc:docMk/>
            <pc:sldMk cId="0" sldId="481"/>
            <ac:spMk id="6" creationId="{00000000-0000-0000-0000-000000000000}"/>
          </ac:spMkLst>
        </pc:spChg>
        <pc:spChg chg="mod">
          <ac:chgData name="Lance Champagne" userId="784b97b5c38d2804" providerId="LiveId" clId="{AF435649-9ACD-418B-B651-D3D6A548B107}" dt="2023-07-17T19:44:57.997" v="85" actId="20577"/>
          <ac:spMkLst>
            <pc:docMk/>
            <pc:sldMk cId="0" sldId="481"/>
            <ac:spMk id="7" creationId="{00000000-0000-0000-0000-000000000000}"/>
          </ac:spMkLst>
        </pc:spChg>
      </pc:sldChg>
      <pc:sldChg chg="modSp mod">
        <pc:chgData name="Lance Champagne" userId="784b97b5c38d2804" providerId="LiveId" clId="{AF435649-9ACD-418B-B651-D3D6A548B107}" dt="2023-07-17T20:13:03.112" v="404" actId="2711"/>
        <pc:sldMkLst>
          <pc:docMk/>
          <pc:sldMk cId="2511050782" sldId="491"/>
        </pc:sldMkLst>
        <pc:spChg chg="mod">
          <ac:chgData name="Lance Champagne" userId="784b97b5c38d2804" providerId="LiveId" clId="{AF435649-9ACD-418B-B651-D3D6A548B107}" dt="2023-07-17T20:13:03.112" v="404" actId="2711"/>
          <ac:spMkLst>
            <pc:docMk/>
            <pc:sldMk cId="2511050782" sldId="491"/>
            <ac:spMk id="3" creationId="{A33F245D-B876-5159-2B5B-AC2F4F30984E}"/>
          </ac:spMkLst>
        </pc:spChg>
      </pc:sldChg>
      <pc:sldChg chg="modSp new mod">
        <pc:chgData name="Lance Champagne" userId="784b97b5c38d2804" providerId="LiveId" clId="{AF435649-9ACD-418B-B651-D3D6A548B107}" dt="2023-07-17T22:32:19.314" v="2313" actId="20577"/>
        <pc:sldMkLst>
          <pc:docMk/>
          <pc:sldMk cId="2316039088" sldId="492"/>
        </pc:sldMkLst>
        <pc:spChg chg="mod">
          <ac:chgData name="Lance Champagne" userId="784b97b5c38d2804" providerId="LiveId" clId="{AF435649-9ACD-418B-B651-D3D6A548B107}" dt="2023-07-17T22:31:30.955" v="2275" actId="20577"/>
          <ac:spMkLst>
            <pc:docMk/>
            <pc:sldMk cId="2316039088" sldId="492"/>
            <ac:spMk id="2" creationId="{90446BB6-DEC6-5DD2-9923-E1CE8691B203}"/>
          </ac:spMkLst>
        </pc:spChg>
        <pc:spChg chg="mod">
          <ac:chgData name="Lance Champagne" userId="784b97b5c38d2804" providerId="LiveId" clId="{AF435649-9ACD-418B-B651-D3D6A548B107}" dt="2023-07-17T22:32:19.314" v="2313" actId="20577"/>
          <ac:spMkLst>
            <pc:docMk/>
            <pc:sldMk cId="2316039088" sldId="492"/>
            <ac:spMk id="3" creationId="{441911B2-1388-EFF0-5CC0-D49C36F6EC97}"/>
          </ac:spMkLst>
        </pc:spChg>
      </pc:sldChg>
      <pc:sldChg chg="addSp delSp modSp new mod modClrScheme chgLayout">
        <pc:chgData name="Lance Champagne" userId="784b97b5c38d2804" providerId="LiveId" clId="{AF435649-9ACD-418B-B651-D3D6A548B107}" dt="2023-07-17T20:07:51.672" v="327" actId="20577"/>
        <pc:sldMkLst>
          <pc:docMk/>
          <pc:sldMk cId="1499643092" sldId="493"/>
        </pc:sldMkLst>
        <pc:spChg chg="del mod ord">
          <ac:chgData name="Lance Champagne" userId="784b97b5c38d2804" providerId="LiveId" clId="{AF435649-9ACD-418B-B651-D3D6A548B107}" dt="2023-07-17T20:05:30.204" v="286" actId="700"/>
          <ac:spMkLst>
            <pc:docMk/>
            <pc:sldMk cId="1499643092" sldId="493"/>
            <ac:spMk id="2" creationId="{4274A60F-267C-FA96-E2E9-E9A3A5591CFC}"/>
          </ac:spMkLst>
        </pc:spChg>
        <pc:spChg chg="del mod ord">
          <ac:chgData name="Lance Champagne" userId="784b97b5c38d2804" providerId="LiveId" clId="{AF435649-9ACD-418B-B651-D3D6A548B107}" dt="2023-07-17T20:05:30.204" v="286" actId="700"/>
          <ac:spMkLst>
            <pc:docMk/>
            <pc:sldMk cId="1499643092" sldId="493"/>
            <ac:spMk id="3" creationId="{4888BA22-8147-5CB1-FEA0-D4585125F07C}"/>
          </ac:spMkLst>
        </pc:spChg>
        <pc:spChg chg="add mod ord">
          <ac:chgData name="Lance Champagne" userId="784b97b5c38d2804" providerId="LiveId" clId="{AF435649-9ACD-418B-B651-D3D6A548B107}" dt="2023-07-17T20:07:51.672" v="327" actId="20577"/>
          <ac:spMkLst>
            <pc:docMk/>
            <pc:sldMk cId="1499643092" sldId="493"/>
            <ac:spMk id="6" creationId="{8C8B0A0A-8689-64A3-74E6-D7140CECE4D4}"/>
          </ac:spMkLst>
        </pc:spChg>
        <pc:spChg chg="add mod ord">
          <ac:chgData name="Lance Champagne" userId="784b97b5c38d2804" providerId="LiveId" clId="{AF435649-9ACD-418B-B651-D3D6A548B107}" dt="2023-07-17T20:06:59.970" v="308" actId="404"/>
          <ac:spMkLst>
            <pc:docMk/>
            <pc:sldMk cId="1499643092" sldId="493"/>
            <ac:spMk id="7" creationId="{E406BFCD-28C7-6E6E-5272-39B7DFC99FA1}"/>
          </ac:spMkLst>
        </pc:spChg>
        <pc:spChg chg="add del mod ord">
          <ac:chgData name="Lance Champagne" userId="784b97b5c38d2804" providerId="LiveId" clId="{AF435649-9ACD-418B-B651-D3D6A548B107}" dt="2023-07-17T20:05:38.324" v="288"/>
          <ac:spMkLst>
            <pc:docMk/>
            <pc:sldMk cId="1499643092" sldId="493"/>
            <ac:spMk id="8" creationId="{495435A1-493E-5484-3138-47BA7A34A9E5}"/>
          </ac:spMkLst>
        </pc:spChg>
        <pc:picChg chg="add del mod">
          <ac:chgData name="Lance Champagne" userId="784b97b5c38d2804" providerId="LiveId" clId="{AF435649-9ACD-418B-B651-D3D6A548B107}" dt="2023-07-17T20:05:33.713" v="287" actId="21"/>
          <ac:picMkLst>
            <pc:docMk/>
            <pc:sldMk cId="1499643092" sldId="493"/>
            <ac:picMk id="5" creationId="{DE5D9B5B-839F-2DAB-FBDE-14408E643975}"/>
          </ac:picMkLst>
        </pc:picChg>
        <pc:picChg chg="add mod">
          <ac:chgData name="Lance Champagne" userId="784b97b5c38d2804" providerId="LiveId" clId="{AF435649-9ACD-418B-B651-D3D6A548B107}" dt="2023-07-17T20:05:38.324" v="288"/>
          <ac:picMkLst>
            <pc:docMk/>
            <pc:sldMk cId="1499643092" sldId="493"/>
            <ac:picMk id="9" creationId="{EF0049FE-229B-404C-3CB5-D120265A3DF3}"/>
          </ac:picMkLst>
        </pc:picChg>
      </pc:sldChg>
      <pc:sldChg chg="addSp delSp modSp new mod modClrScheme chgLayout">
        <pc:chgData name="Lance Champagne" userId="784b97b5c38d2804" providerId="LiveId" clId="{AF435649-9ACD-418B-B651-D3D6A548B107}" dt="2023-07-17T20:12:43.582" v="403" actId="14100"/>
        <pc:sldMkLst>
          <pc:docMk/>
          <pc:sldMk cId="2604206732" sldId="494"/>
        </pc:sldMkLst>
        <pc:spChg chg="del mod ord">
          <ac:chgData name="Lance Champagne" userId="784b97b5c38d2804" providerId="LiveId" clId="{AF435649-9ACD-418B-B651-D3D6A548B107}" dt="2023-07-17T20:07:36.530" v="310" actId="700"/>
          <ac:spMkLst>
            <pc:docMk/>
            <pc:sldMk cId="2604206732" sldId="494"/>
            <ac:spMk id="2" creationId="{1E826194-7DB6-8E7B-E86A-EBCFE0796EBD}"/>
          </ac:spMkLst>
        </pc:spChg>
        <pc:spChg chg="del mod ord">
          <ac:chgData name="Lance Champagne" userId="784b97b5c38d2804" providerId="LiveId" clId="{AF435649-9ACD-418B-B651-D3D6A548B107}" dt="2023-07-17T20:07:36.530" v="310" actId="700"/>
          <ac:spMkLst>
            <pc:docMk/>
            <pc:sldMk cId="2604206732" sldId="494"/>
            <ac:spMk id="3" creationId="{B69808CE-3872-BAA9-B206-A1BCCF9D0034}"/>
          </ac:spMkLst>
        </pc:spChg>
        <pc:spChg chg="del">
          <ac:chgData name="Lance Champagne" userId="784b97b5c38d2804" providerId="LiveId" clId="{AF435649-9ACD-418B-B651-D3D6A548B107}" dt="2023-07-17T20:07:36.530" v="310" actId="700"/>
          <ac:spMkLst>
            <pc:docMk/>
            <pc:sldMk cId="2604206732" sldId="494"/>
            <ac:spMk id="4" creationId="{D840C8C8-DB6D-879C-6F70-B957357B920B}"/>
          </ac:spMkLst>
        </pc:spChg>
        <pc:spChg chg="add mod ord">
          <ac:chgData name="Lance Champagne" userId="784b97b5c38d2804" providerId="LiveId" clId="{AF435649-9ACD-418B-B651-D3D6A548B107}" dt="2023-07-17T20:08:34.047" v="355" actId="20577"/>
          <ac:spMkLst>
            <pc:docMk/>
            <pc:sldMk cId="2604206732" sldId="494"/>
            <ac:spMk id="5" creationId="{1C5BAC06-931E-ACF4-B864-1646D25A9803}"/>
          </ac:spMkLst>
        </pc:spChg>
        <pc:spChg chg="add mod ord">
          <ac:chgData name="Lance Champagne" userId="784b97b5c38d2804" providerId="LiveId" clId="{AF435649-9ACD-418B-B651-D3D6A548B107}" dt="2023-07-17T20:12:36.547" v="402" actId="2711"/>
          <ac:spMkLst>
            <pc:docMk/>
            <pc:sldMk cId="2604206732" sldId="494"/>
            <ac:spMk id="6" creationId="{37D3E1BC-E73D-E82E-0F59-94C6EFBA956F}"/>
          </ac:spMkLst>
        </pc:spChg>
        <pc:picChg chg="add mod modCrop">
          <ac:chgData name="Lance Champagne" userId="784b97b5c38d2804" providerId="LiveId" clId="{AF435649-9ACD-418B-B651-D3D6A548B107}" dt="2023-07-17T20:12:43.582" v="403" actId="14100"/>
          <ac:picMkLst>
            <pc:docMk/>
            <pc:sldMk cId="2604206732" sldId="494"/>
            <ac:picMk id="8" creationId="{609D2AA8-3C23-73E2-0272-B604DE47D9FD}"/>
          </ac:picMkLst>
        </pc:picChg>
      </pc:sldChg>
      <pc:sldChg chg="addSp delSp modSp new mod modClrScheme chgLayout">
        <pc:chgData name="Lance Champagne" userId="784b97b5c38d2804" providerId="LiveId" clId="{AF435649-9ACD-418B-B651-D3D6A548B107}" dt="2023-07-17T20:12:23.501" v="401" actId="700"/>
        <pc:sldMkLst>
          <pc:docMk/>
          <pc:sldMk cId="1847117144" sldId="495"/>
        </pc:sldMkLst>
        <pc:spChg chg="del mod ord">
          <ac:chgData name="Lance Champagne" userId="784b97b5c38d2804" providerId="LiveId" clId="{AF435649-9ACD-418B-B651-D3D6A548B107}" dt="2023-07-17T20:12:23.501" v="401" actId="700"/>
          <ac:spMkLst>
            <pc:docMk/>
            <pc:sldMk cId="1847117144" sldId="495"/>
            <ac:spMk id="2" creationId="{F401559C-73EA-82FA-3C38-0CC7DB384F47}"/>
          </ac:spMkLst>
        </pc:spChg>
        <pc:spChg chg="del mod ord">
          <ac:chgData name="Lance Champagne" userId="784b97b5c38d2804" providerId="LiveId" clId="{AF435649-9ACD-418B-B651-D3D6A548B107}" dt="2023-07-17T20:12:23.501" v="401" actId="700"/>
          <ac:spMkLst>
            <pc:docMk/>
            <pc:sldMk cId="1847117144" sldId="495"/>
            <ac:spMk id="3" creationId="{28B59B76-7458-C336-F649-CFD8DD9C7AAB}"/>
          </ac:spMkLst>
        </pc:spChg>
        <pc:spChg chg="add mod ord">
          <ac:chgData name="Lance Champagne" userId="784b97b5c38d2804" providerId="LiveId" clId="{AF435649-9ACD-418B-B651-D3D6A548B107}" dt="2023-07-17T20:12:23.501" v="401" actId="700"/>
          <ac:spMkLst>
            <pc:docMk/>
            <pc:sldMk cId="1847117144" sldId="495"/>
            <ac:spMk id="4" creationId="{D65F896F-4C54-5B51-D403-8491F1319F15}"/>
          </ac:spMkLst>
        </pc:spChg>
        <pc:spChg chg="add mod ord">
          <ac:chgData name="Lance Champagne" userId="784b97b5c38d2804" providerId="LiveId" clId="{AF435649-9ACD-418B-B651-D3D6A548B107}" dt="2023-07-17T20:12:23.501" v="401" actId="700"/>
          <ac:spMkLst>
            <pc:docMk/>
            <pc:sldMk cId="1847117144" sldId="495"/>
            <ac:spMk id="5" creationId="{4A8515C1-F1E0-328A-7411-B276EF78FEC4}"/>
          </ac:spMkLst>
        </pc:spChg>
        <pc:spChg chg="add mod ord">
          <ac:chgData name="Lance Champagne" userId="784b97b5c38d2804" providerId="LiveId" clId="{AF435649-9ACD-418B-B651-D3D6A548B107}" dt="2023-07-17T20:12:23.501" v="401" actId="700"/>
          <ac:spMkLst>
            <pc:docMk/>
            <pc:sldMk cId="1847117144" sldId="495"/>
            <ac:spMk id="6" creationId="{DEB24495-544C-E0E2-EA2B-DD7176612180}"/>
          </ac:spMkLst>
        </pc:spChg>
        <pc:spChg chg="add mod">
          <ac:chgData name="Lance Champagne" userId="784b97b5c38d2804" providerId="LiveId" clId="{AF435649-9ACD-418B-B651-D3D6A548B107}" dt="2023-07-17T20:47:03.564" v="437" actId="20577"/>
          <ac:spMkLst>
            <pc:docMk/>
            <pc:sldMk cId="1847117144" sldId="495"/>
            <ac:spMk id="10" creationId="{C405E56D-E50F-88BD-F500-1D20C2006153}"/>
          </ac:spMkLst>
        </pc:spChg>
        <pc:spChg chg="add mod">
          <ac:chgData name="Lance Champagne" userId="784b97b5c38d2804" providerId="LiveId" clId="{AF435649-9ACD-418B-B651-D3D6A548B107}" dt="2023-07-17T20:48:08.984" v="523" actId="6549"/>
          <ac:spMkLst>
            <pc:docMk/>
            <pc:sldMk cId="1847117144" sldId="495"/>
            <ac:spMk id="12" creationId="{5D4DD354-F414-A679-88CF-356CC302B148}"/>
          </ac:spMkLst>
        </pc:spChg>
        <pc:picChg chg="add mod ord">
          <ac:chgData name="Lance Champagne" userId="784b97b5c38d2804" providerId="LiveId" clId="{AF435649-9ACD-418B-B651-D3D6A548B107}" dt="2023-07-17T20:46:54.227" v="427" actId="26606"/>
          <ac:picMkLst>
            <pc:docMk/>
            <pc:sldMk cId="1847117144" sldId="495"/>
            <ac:picMk id="3" creationId="{1CE0EC64-E627-F474-387D-AB1938A1F559}"/>
          </ac:picMkLst>
        </pc:picChg>
      </pc:sldChg>
      <pc:sldChg chg="addSp delSp modSp new mod modClrScheme chgLayout">
        <pc:chgData name="Lance Champagne" userId="784b97b5c38d2804" providerId="LiveId" clId="{AF435649-9ACD-418B-B651-D3D6A548B107}" dt="2023-07-17T20:58:46.918" v="609" actId="20577"/>
        <pc:sldMkLst>
          <pc:docMk/>
          <pc:sldMk cId="4148179129" sldId="496"/>
        </pc:sldMkLst>
        <pc:spChg chg="mod ord">
          <ac:chgData name="Lance Champagne" userId="784b97b5c38d2804" providerId="LiveId" clId="{AF435649-9ACD-418B-B651-D3D6A548B107}" dt="2023-07-17T20:48:55.513" v="540" actId="700"/>
          <ac:spMkLst>
            <pc:docMk/>
            <pc:sldMk cId="4148179129" sldId="496"/>
            <ac:spMk id="2" creationId="{47855EF7-E281-99A9-F988-64D58374C6CD}"/>
          </ac:spMkLst>
        </pc:spChg>
        <pc:spChg chg="del mod ord">
          <ac:chgData name="Lance Champagne" userId="784b97b5c38d2804" providerId="LiveId" clId="{AF435649-9ACD-418B-B651-D3D6A548B107}" dt="2023-07-17T20:48:55.513" v="540" actId="700"/>
          <ac:spMkLst>
            <pc:docMk/>
            <pc:sldMk cId="4148179129" sldId="496"/>
            <ac:spMk id="3" creationId="{FA313920-7742-FF32-B6C2-4F6C91865004}"/>
          </ac:spMkLst>
        </pc:spChg>
        <pc:spChg chg="del">
          <ac:chgData name="Lance Champagne" userId="784b97b5c38d2804" providerId="LiveId" clId="{AF435649-9ACD-418B-B651-D3D6A548B107}" dt="2023-07-17T20:48:55.513" v="540" actId="700"/>
          <ac:spMkLst>
            <pc:docMk/>
            <pc:sldMk cId="4148179129" sldId="496"/>
            <ac:spMk id="4" creationId="{63CB602C-04EE-A7E5-EF91-9B94A6DEDCF4}"/>
          </ac:spMkLst>
        </pc:spChg>
        <pc:spChg chg="add mod ord">
          <ac:chgData name="Lance Champagne" userId="784b97b5c38d2804" providerId="LiveId" clId="{AF435649-9ACD-418B-B651-D3D6A548B107}" dt="2023-07-17T20:58:46.918" v="609" actId="20577"/>
          <ac:spMkLst>
            <pc:docMk/>
            <pc:sldMk cId="4148179129" sldId="496"/>
            <ac:spMk id="5" creationId="{22ABC00D-4FF2-F1E9-A3F2-3857866D8E3A}"/>
          </ac:spMkLst>
        </pc:spChg>
      </pc:sldChg>
      <pc:sldChg chg="addSp delSp modSp new mod">
        <pc:chgData name="Lance Champagne" userId="784b97b5c38d2804" providerId="LiveId" clId="{AF435649-9ACD-418B-B651-D3D6A548B107}" dt="2023-07-17T21:11:47.305" v="639" actId="962"/>
        <pc:sldMkLst>
          <pc:docMk/>
          <pc:sldMk cId="1394226990" sldId="497"/>
        </pc:sldMkLst>
        <pc:spChg chg="mod">
          <ac:chgData name="Lance Champagne" userId="784b97b5c38d2804" providerId="LiveId" clId="{AF435649-9ACD-418B-B651-D3D6A548B107}" dt="2023-07-17T20:59:12.503" v="636" actId="20577"/>
          <ac:spMkLst>
            <pc:docMk/>
            <pc:sldMk cId="1394226990" sldId="497"/>
            <ac:spMk id="2" creationId="{496A5FE5-02C1-39AE-D118-33EB4680051C}"/>
          </ac:spMkLst>
        </pc:spChg>
        <pc:spChg chg="del">
          <ac:chgData name="Lance Champagne" userId="784b97b5c38d2804" providerId="LiveId" clId="{AF435649-9ACD-418B-B651-D3D6A548B107}" dt="2023-07-17T21:11:46.286" v="637"/>
          <ac:spMkLst>
            <pc:docMk/>
            <pc:sldMk cId="1394226990" sldId="497"/>
            <ac:spMk id="3" creationId="{51DBA2B6-C0DD-724F-FC9D-10D8153EA131}"/>
          </ac:spMkLst>
        </pc:spChg>
        <pc:picChg chg="add mod">
          <ac:chgData name="Lance Champagne" userId="784b97b5c38d2804" providerId="LiveId" clId="{AF435649-9ACD-418B-B651-D3D6A548B107}" dt="2023-07-17T21:11:47.305" v="639" actId="962"/>
          <ac:picMkLst>
            <pc:docMk/>
            <pc:sldMk cId="1394226990" sldId="497"/>
            <ac:picMk id="5" creationId="{DA0F290F-04F6-8E32-A285-B193E88B4EE5}"/>
          </ac:picMkLst>
        </pc:picChg>
      </pc:sldChg>
      <pc:sldChg chg="modSp new mod">
        <pc:chgData name="Lance Champagne" userId="784b97b5c38d2804" providerId="LiveId" clId="{AF435649-9ACD-418B-B651-D3D6A548B107}" dt="2023-07-17T21:14:41.612" v="706" actId="6549"/>
        <pc:sldMkLst>
          <pc:docMk/>
          <pc:sldMk cId="1091772975" sldId="498"/>
        </pc:sldMkLst>
        <pc:spChg chg="mod">
          <ac:chgData name="Lance Champagne" userId="784b97b5c38d2804" providerId="LiveId" clId="{AF435649-9ACD-418B-B651-D3D6A548B107}" dt="2023-07-17T21:12:41.760" v="669" actId="20577"/>
          <ac:spMkLst>
            <pc:docMk/>
            <pc:sldMk cId="1091772975" sldId="498"/>
            <ac:spMk id="2" creationId="{FAE1FC1D-7733-10D9-98F5-7D134B64D4A2}"/>
          </ac:spMkLst>
        </pc:spChg>
        <pc:spChg chg="mod">
          <ac:chgData name="Lance Champagne" userId="784b97b5c38d2804" providerId="LiveId" clId="{AF435649-9ACD-418B-B651-D3D6A548B107}" dt="2023-07-17T21:14:41.612" v="706" actId="6549"/>
          <ac:spMkLst>
            <pc:docMk/>
            <pc:sldMk cId="1091772975" sldId="498"/>
            <ac:spMk id="3" creationId="{3815766A-F930-52D2-E743-EA6A5C4896B7}"/>
          </ac:spMkLst>
        </pc:spChg>
      </pc:sldChg>
      <pc:sldChg chg="modSp new mod">
        <pc:chgData name="Lance Champagne" userId="784b97b5c38d2804" providerId="LiveId" clId="{AF435649-9ACD-418B-B651-D3D6A548B107}" dt="2023-07-17T21:24:05.911" v="1207" actId="21"/>
        <pc:sldMkLst>
          <pc:docMk/>
          <pc:sldMk cId="3298076742" sldId="499"/>
        </pc:sldMkLst>
        <pc:spChg chg="mod">
          <ac:chgData name="Lance Champagne" userId="784b97b5c38d2804" providerId="LiveId" clId="{AF435649-9ACD-418B-B651-D3D6A548B107}" dt="2023-07-17T21:15:33.592" v="760" actId="20577"/>
          <ac:spMkLst>
            <pc:docMk/>
            <pc:sldMk cId="3298076742" sldId="499"/>
            <ac:spMk id="2" creationId="{999B828E-10F7-456E-06CB-334DD11685A4}"/>
          </ac:spMkLst>
        </pc:spChg>
        <pc:spChg chg="mod">
          <ac:chgData name="Lance Champagne" userId="784b97b5c38d2804" providerId="LiveId" clId="{AF435649-9ACD-418B-B651-D3D6A548B107}" dt="2023-07-17T21:24:05.911" v="1207" actId="21"/>
          <ac:spMkLst>
            <pc:docMk/>
            <pc:sldMk cId="3298076742" sldId="499"/>
            <ac:spMk id="3" creationId="{B64B5BD7-29E3-B719-0070-B6B0AE6ABCC0}"/>
          </ac:spMkLst>
        </pc:spChg>
      </pc:sldChg>
      <pc:sldChg chg="modSp new mod">
        <pc:chgData name="Lance Champagne" userId="784b97b5c38d2804" providerId="LiveId" clId="{AF435649-9ACD-418B-B651-D3D6A548B107}" dt="2023-07-17T21:37:47.277" v="1362" actId="6549"/>
        <pc:sldMkLst>
          <pc:docMk/>
          <pc:sldMk cId="1360411767" sldId="500"/>
        </pc:sldMkLst>
        <pc:spChg chg="mod">
          <ac:chgData name="Lance Champagne" userId="784b97b5c38d2804" providerId="LiveId" clId="{AF435649-9ACD-418B-B651-D3D6A548B107}" dt="2023-07-17T21:20:13.592" v="1184" actId="20577"/>
          <ac:spMkLst>
            <pc:docMk/>
            <pc:sldMk cId="1360411767" sldId="500"/>
            <ac:spMk id="2" creationId="{F81428F7-4004-D790-A4B0-A2B4D361D714}"/>
          </ac:spMkLst>
        </pc:spChg>
        <pc:spChg chg="mod">
          <ac:chgData name="Lance Champagne" userId="784b97b5c38d2804" providerId="LiveId" clId="{AF435649-9ACD-418B-B651-D3D6A548B107}" dt="2023-07-17T21:37:47.277" v="1362" actId="6549"/>
          <ac:spMkLst>
            <pc:docMk/>
            <pc:sldMk cId="1360411767" sldId="500"/>
            <ac:spMk id="3" creationId="{01B1DD30-CFB8-4F41-2B9E-919C2374EB67}"/>
          </ac:spMkLst>
        </pc:spChg>
      </pc:sldChg>
      <pc:sldChg chg="addSp delSp modSp new mod">
        <pc:chgData name="Lance Champagne" userId="784b97b5c38d2804" providerId="LiveId" clId="{AF435649-9ACD-418B-B651-D3D6A548B107}" dt="2023-07-17T21:29:16.836" v="1268" actId="962"/>
        <pc:sldMkLst>
          <pc:docMk/>
          <pc:sldMk cId="3511652570" sldId="501"/>
        </pc:sldMkLst>
        <pc:spChg chg="mod">
          <ac:chgData name="Lance Champagne" userId="784b97b5c38d2804" providerId="LiveId" clId="{AF435649-9ACD-418B-B651-D3D6A548B107}" dt="2023-07-17T21:29:06.084" v="1265" actId="20577"/>
          <ac:spMkLst>
            <pc:docMk/>
            <pc:sldMk cId="3511652570" sldId="501"/>
            <ac:spMk id="2" creationId="{7B03BAB7-9B64-8B2B-F951-078C65AAC35F}"/>
          </ac:spMkLst>
        </pc:spChg>
        <pc:spChg chg="del">
          <ac:chgData name="Lance Champagne" userId="784b97b5c38d2804" providerId="LiveId" clId="{AF435649-9ACD-418B-B651-D3D6A548B107}" dt="2023-07-17T21:29:16.057" v="1266"/>
          <ac:spMkLst>
            <pc:docMk/>
            <pc:sldMk cId="3511652570" sldId="501"/>
            <ac:spMk id="3" creationId="{78A226BF-A046-635A-1753-4B32F96A828B}"/>
          </ac:spMkLst>
        </pc:spChg>
        <pc:picChg chg="add mod">
          <ac:chgData name="Lance Champagne" userId="784b97b5c38d2804" providerId="LiveId" clId="{AF435649-9ACD-418B-B651-D3D6A548B107}" dt="2023-07-17T21:29:16.836" v="1268" actId="962"/>
          <ac:picMkLst>
            <pc:docMk/>
            <pc:sldMk cId="3511652570" sldId="501"/>
            <ac:picMk id="5" creationId="{DD5C00C8-26EB-58EC-4BC6-7B1EA663DC66}"/>
          </ac:picMkLst>
        </pc:picChg>
      </pc:sldChg>
      <pc:sldChg chg="modSp new mod">
        <pc:chgData name="Lance Champagne" userId="784b97b5c38d2804" providerId="LiveId" clId="{AF435649-9ACD-418B-B651-D3D6A548B107}" dt="2023-07-17T21:34:35.793" v="1338"/>
        <pc:sldMkLst>
          <pc:docMk/>
          <pc:sldMk cId="308197826" sldId="502"/>
        </pc:sldMkLst>
        <pc:spChg chg="mod">
          <ac:chgData name="Lance Champagne" userId="784b97b5c38d2804" providerId="LiveId" clId="{AF435649-9ACD-418B-B651-D3D6A548B107}" dt="2023-07-17T21:30:02.450" v="1298" actId="20577"/>
          <ac:spMkLst>
            <pc:docMk/>
            <pc:sldMk cId="308197826" sldId="502"/>
            <ac:spMk id="2" creationId="{5664276D-2D4D-2E52-A98B-12BFCED2BDF6}"/>
          </ac:spMkLst>
        </pc:spChg>
        <pc:spChg chg="mod">
          <ac:chgData name="Lance Champagne" userId="784b97b5c38d2804" providerId="LiveId" clId="{AF435649-9ACD-418B-B651-D3D6A548B107}" dt="2023-07-17T21:34:35.793" v="1338"/>
          <ac:spMkLst>
            <pc:docMk/>
            <pc:sldMk cId="308197826" sldId="502"/>
            <ac:spMk id="3" creationId="{9783EB55-17E5-6916-87A9-D891ACAAD42D}"/>
          </ac:spMkLst>
        </pc:spChg>
      </pc:sldChg>
      <pc:sldChg chg="addSp delSp modSp new mod">
        <pc:chgData name="Lance Champagne" userId="784b97b5c38d2804" providerId="LiveId" clId="{AF435649-9ACD-418B-B651-D3D6A548B107}" dt="2023-07-17T21:40:23.164" v="1399" actId="26606"/>
        <pc:sldMkLst>
          <pc:docMk/>
          <pc:sldMk cId="3538233950" sldId="503"/>
        </pc:sldMkLst>
        <pc:spChg chg="mod">
          <ac:chgData name="Lance Champagne" userId="784b97b5c38d2804" providerId="LiveId" clId="{AF435649-9ACD-418B-B651-D3D6A548B107}" dt="2023-07-17T21:40:23.164" v="1399" actId="26606"/>
          <ac:spMkLst>
            <pc:docMk/>
            <pc:sldMk cId="3538233950" sldId="503"/>
            <ac:spMk id="2" creationId="{1F7F1D0D-8EB0-9CB9-7966-F2D2E526C479}"/>
          </ac:spMkLst>
        </pc:spChg>
        <pc:spChg chg="del">
          <ac:chgData name="Lance Champagne" userId="784b97b5c38d2804" providerId="LiveId" clId="{AF435649-9ACD-418B-B651-D3D6A548B107}" dt="2023-07-17T21:40:16.894" v="1398" actId="22"/>
          <ac:spMkLst>
            <pc:docMk/>
            <pc:sldMk cId="3538233950" sldId="503"/>
            <ac:spMk id="3" creationId="{1DB0F77F-703F-ECD6-5A53-C72F6FC05B48}"/>
          </ac:spMkLst>
        </pc:spChg>
        <pc:picChg chg="add mod ord">
          <ac:chgData name="Lance Champagne" userId="784b97b5c38d2804" providerId="LiveId" clId="{AF435649-9ACD-418B-B651-D3D6A548B107}" dt="2023-07-17T21:40:23.164" v="1399" actId="26606"/>
          <ac:picMkLst>
            <pc:docMk/>
            <pc:sldMk cId="3538233950" sldId="503"/>
            <ac:picMk id="5" creationId="{C5F9E0D9-8575-887B-6912-3F3D13BFCE89}"/>
          </ac:picMkLst>
        </pc:picChg>
      </pc:sldChg>
      <pc:sldChg chg="modSp new mod">
        <pc:chgData name="Lance Champagne" userId="784b97b5c38d2804" providerId="LiveId" clId="{AF435649-9ACD-418B-B651-D3D6A548B107}" dt="2023-07-17T21:41:59.129" v="1459" actId="6549"/>
        <pc:sldMkLst>
          <pc:docMk/>
          <pc:sldMk cId="3087631896" sldId="504"/>
        </pc:sldMkLst>
        <pc:spChg chg="mod">
          <ac:chgData name="Lance Champagne" userId="784b97b5c38d2804" providerId="LiveId" clId="{AF435649-9ACD-418B-B651-D3D6A548B107}" dt="2023-07-17T21:40:47.422" v="1433" actId="20577"/>
          <ac:spMkLst>
            <pc:docMk/>
            <pc:sldMk cId="3087631896" sldId="504"/>
            <ac:spMk id="2" creationId="{3E8E23E4-A57D-FE31-A1E6-5E85DC1D9B15}"/>
          </ac:spMkLst>
        </pc:spChg>
        <pc:spChg chg="mod">
          <ac:chgData name="Lance Champagne" userId="784b97b5c38d2804" providerId="LiveId" clId="{AF435649-9ACD-418B-B651-D3D6A548B107}" dt="2023-07-17T21:41:59.129" v="1459" actId="6549"/>
          <ac:spMkLst>
            <pc:docMk/>
            <pc:sldMk cId="3087631896" sldId="504"/>
            <ac:spMk id="3" creationId="{A45287FF-7EC6-3C51-C32D-EA3A320D63A2}"/>
          </ac:spMkLst>
        </pc:spChg>
      </pc:sldChg>
      <pc:sldChg chg="modSp new mod">
        <pc:chgData name="Lance Champagne" userId="784b97b5c38d2804" providerId="LiveId" clId="{AF435649-9ACD-418B-B651-D3D6A548B107}" dt="2023-07-17T21:44:13.127" v="1500" actId="114"/>
        <pc:sldMkLst>
          <pc:docMk/>
          <pc:sldMk cId="2752557129" sldId="505"/>
        </pc:sldMkLst>
        <pc:spChg chg="mod">
          <ac:chgData name="Lance Champagne" userId="784b97b5c38d2804" providerId="LiveId" clId="{AF435649-9ACD-418B-B651-D3D6A548B107}" dt="2023-07-17T21:42:15.489" v="1469" actId="20577"/>
          <ac:spMkLst>
            <pc:docMk/>
            <pc:sldMk cId="2752557129" sldId="505"/>
            <ac:spMk id="2" creationId="{03A4395F-F5CF-099A-BC1D-3A64FAA41906}"/>
          </ac:spMkLst>
        </pc:spChg>
        <pc:spChg chg="mod">
          <ac:chgData name="Lance Champagne" userId="784b97b5c38d2804" providerId="LiveId" clId="{AF435649-9ACD-418B-B651-D3D6A548B107}" dt="2023-07-17T21:44:13.127" v="1500" actId="114"/>
          <ac:spMkLst>
            <pc:docMk/>
            <pc:sldMk cId="2752557129" sldId="505"/>
            <ac:spMk id="3" creationId="{2D697BD2-1771-D5AE-76E8-798B53C4A08C}"/>
          </ac:spMkLst>
        </pc:spChg>
      </pc:sldChg>
      <pc:sldChg chg="modSp new mod">
        <pc:chgData name="Lance Champagne" userId="784b97b5c38d2804" providerId="LiveId" clId="{AF435649-9ACD-418B-B651-D3D6A548B107}" dt="2023-07-17T21:54:03.576" v="1889" actId="20577"/>
        <pc:sldMkLst>
          <pc:docMk/>
          <pc:sldMk cId="696047318" sldId="506"/>
        </pc:sldMkLst>
        <pc:spChg chg="mod">
          <ac:chgData name="Lance Champagne" userId="784b97b5c38d2804" providerId="LiveId" clId="{AF435649-9ACD-418B-B651-D3D6A548B107}" dt="2023-07-17T21:44:29.753" v="1522" actId="20577"/>
          <ac:spMkLst>
            <pc:docMk/>
            <pc:sldMk cId="696047318" sldId="506"/>
            <ac:spMk id="2" creationId="{067F4C15-B80E-F9EA-A183-03314BFCCE4B}"/>
          </ac:spMkLst>
        </pc:spChg>
        <pc:spChg chg="mod">
          <ac:chgData name="Lance Champagne" userId="784b97b5c38d2804" providerId="LiveId" clId="{AF435649-9ACD-418B-B651-D3D6A548B107}" dt="2023-07-17T21:54:03.576" v="1889" actId="20577"/>
          <ac:spMkLst>
            <pc:docMk/>
            <pc:sldMk cId="696047318" sldId="506"/>
            <ac:spMk id="3" creationId="{2A9FA13E-F730-7429-17F1-D5E7A3FB1D9F}"/>
          </ac:spMkLst>
        </pc:spChg>
      </pc:sldChg>
      <pc:sldChg chg="modSp new mod">
        <pc:chgData name="Lance Champagne" userId="784b97b5c38d2804" providerId="LiveId" clId="{AF435649-9ACD-418B-B651-D3D6A548B107}" dt="2023-07-17T21:58:25.024" v="1962" actId="6549"/>
        <pc:sldMkLst>
          <pc:docMk/>
          <pc:sldMk cId="1798684987" sldId="507"/>
        </pc:sldMkLst>
        <pc:spChg chg="mod">
          <ac:chgData name="Lance Champagne" userId="784b97b5c38d2804" providerId="LiveId" clId="{AF435649-9ACD-418B-B651-D3D6A548B107}" dt="2023-07-17T21:54:15.605" v="1894" actId="20577"/>
          <ac:spMkLst>
            <pc:docMk/>
            <pc:sldMk cId="1798684987" sldId="507"/>
            <ac:spMk id="2" creationId="{FF285DCB-27D0-4F73-5ED5-D314A58EB113}"/>
          </ac:spMkLst>
        </pc:spChg>
        <pc:spChg chg="mod">
          <ac:chgData name="Lance Champagne" userId="784b97b5c38d2804" providerId="LiveId" clId="{AF435649-9ACD-418B-B651-D3D6A548B107}" dt="2023-07-17T21:58:25.024" v="1962" actId="6549"/>
          <ac:spMkLst>
            <pc:docMk/>
            <pc:sldMk cId="1798684987" sldId="507"/>
            <ac:spMk id="3" creationId="{8C4C0FF3-3D2D-F965-55CE-5ED5896A1B74}"/>
          </ac:spMkLst>
        </pc:spChg>
      </pc:sldChg>
      <pc:sldChg chg="addSp delSp modSp new mod">
        <pc:chgData name="Lance Champagne" userId="784b97b5c38d2804" providerId="LiveId" clId="{AF435649-9ACD-418B-B651-D3D6A548B107}" dt="2023-07-17T21:59:30.253" v="1981" actId="26606"/>
        <pc:sldMkLst>
          <pc:docMk/>
          <pc:sldMk cId="2941428758" sldId="508"/>
        </pc:sldMkLst>
        <pc:spChg chg="mod">
          <ac:chgData name="Lance Champagne" userId="784b97b5c38d2804" providerId="LiveId" clId="{AF435649-9ACD-418B-B651-D3D6A548B107}" dt="2023-07-17T21:59:30.253" v="1981" actId="26606"/>
          <ac:spMkLst>
            <pc:docMk/>
            <pc:sldMk cId="2941428758" sldId="508"/>
            <ac:spMk id="2" creationId="{B5530E40-6396-080B-8E16-C20A587743B3}"/>
          </ac:spMkLst>
        </pc:spChg>
        <pc:spChg chg="del">
          <ac:chgData name="Lance Champagne" userId="784b97b5c38d2804" providerId="LiveId" clId="{AF435649-9ACD-418B-B651-D3D6A548B107}" dt="2023-07-17T21:59:28.086" v="1980" actId="22"/>
          <ac:spMkLst>
            <pc:docMk/>
            <pc:sldMk cId="2941428758" sldId="508"/>
            <ac:spMk id="3" creationId="{07324B4B-F4A3-0C9F-9616-C964F5888EEB}"/>
          </ac:spMkLst>
        </pc:spChg>
        <pc:picChg chg="add mod ord">
          <ac:chgData name="Lance Champagne" userId="784b97b5c38d2804" providerId="LiveId" clId="{AF435649-9ACD-418B-B651-D3D6A548B107}" dt="2023-07-17T21:59:30.253" v="1981" actId="26606"/>
          <ac:picMkLst>
            <pc:docMk/>
            <pc:sldMk cId="2941428758" sldId="508"/>
            <ac:picMk id="5" creationId="{2D331ADF-649D-E141-35EC-D64C5EC67FB1}"/>
          </ac:picMkLst>
        </pc:picChg>
      </pc:sldChg>
      <pc:sldChg chg="addSp delSp modSp new mod">
        <pc:chgData name="Lance Champagne" userId="784b97b5c38d2804" providerId="LiveId" clId="{AF435649-9ACD-418B-B651-D3D6A548B107}" dt="2023-07-17T22:02:54.624" v="2003" actId="962"/>
        <pc:sldMkLst>
          <pc:docMk/>
          <pc:sldMk cId="3401355235" sldId="509"/>
        </pc:sldMkLst>
        <pc:spChg chg="mod">
          <ac:chgData name="Lance Champagne" userId="784b97b5c38d2804" providerId="LiveId" clId="{AF435649-9ACD-418B-B651-D3D6A548B107}" dt="2023-07-17T22:00:05.393" v="2000" actId="20577"/>
          <ac:spMkLst>
            <pc:docMk/>
            <pc:sldMk cId="3401355235" sldId="509"/>
            <ac:spMk id="2" creationId="{303C74C4-D246-A305-E17D-D75D03A399F8}"/>
          </ac:spMkLst>
        </pc:spChg>
        <pc:spChg chg="del">
          <ac:chgData name="Lance Champagne" userId="784b97b5c38d2804" providerId="LiveId" clId="{AF435649-9ACD-418B-B651-D3D6A548B107}" dt="2023-07-17T22:02:54.054" v="2001"/>
          <ac:spMkLst>
            <pc:docMk/>
            <pc:sldMk cId="3401355235" sldId="509"/>
            <ac:spMk id="3" creationId="{0E5A253C-E45F-371D-D9D8-9CC6855F40D3}"/>
          </ac:spMkLst>
        </pc:spChg>
        <pc:picChg chg="add mod">
          <ac:chgData name="Lance Champagne" userId="784b97b5c38d2804" providerId="LiveId" clId="{AF435649-9ACD-418B-B651-D3D6A548B107}" dt="2023-07-17T22:02:54.624" v="2003" actId="962"/>
          <ac:picMkLst>
            <pc:docMk/>
            <pc:sldMk cId="3401355235" sldId="509"/>
            <ac:picMk id="5" creationId="{0F3A783D-7C81-8737-98A5-38582C210249}"/>
          </ac:picMkLst>
        </pc:picChg>
      </pc:sldChg>
      <pc:sldChg chg="modSp new mod">
        <pc:chgData name="Lance Champagne" userId="784b97b5c38d2804" providerId="LiveId" clId="{AF435649-9ACD-418B-B651-D3D6A548B107}" dt="2023-07-17T22:05:06.076" v="2053" actId="6549"/>
        <pc:sldMkLst>
          <pc:docMk/>
          <pc:sldMk cId="79543729" sldId="510"/>
        </pc:sldMkLst>
        <pc:spChg chg="mod">
          <ac:chgData name="Lance Champagne" userId="784b97b5c38d2804" providerId="LiveId" clId="{AF435649-9ACD-418B-B651-D3D6A548B107}" dt="2023-07-17T22:03:56.262" v="2028" actId="20577"/>
          <ac:spMkLst>
            <pc:docMk/>
            <pc:sldMk cId="79543729" sldId="510"/>
            <ac:spMk id="2" creationId="{D4E74708-84A4-F3DE-48B7-874D8E769D3A}"/>
          </ac:spMkLst>
        </pc:spChg>
        <pc:spChg chg="mod">
          <ac:chgData name="Lance Champagne" userId="784b97b5c38d2804" providerId="LiveId" clId="{AF435649-9ACD-418B-B651-D3D6A548B107}" dt="2023-07-17T22:05:06.076" v="2053" actId="6549"/>
          <ac:spMkLst>
            <pc:docMk/>
            <pc:sldMk cId="79543729" sldId="510"/>
            <ac:spMk id="3" creationId="{15CFBD09-A399-C894-62AF-2F66176760A8}"/>
          </ac:spMkLst>
        </pc:spChg>
      </pc:sldChg>
      <pc:sldChg chg="addSp delSp modSp new mod">
        <pc:chgData name="Lance Champagne" userId="784b97b5c38d2804" providerId="LiveId" clId="{AF435649-9ACD-418B-B651-D3D6A548B107}" dt="2023-07-17T22:06:14.280" v="2088" actId="26606"/>
        <pc:sldMkLst>
          <pc:docMk/>
          <pc:sldMk cId="881339060" sldId="511"/>
        </pc:sldMkLst>
        <pc:spChg chg="mod">
          <ac:chgData name="Lance Champagne" userId="784b97b5c38d2804" providerId="LiveId" clId="{AF435649-9ACD-418B-B651-D3D6A548B107}" dt="2023-07-17T22:06:14.280" v="2088" actId="26606"/>
          <ac:spMkLst>
            <pc:docMk/>
            <pc:sldMk cId="881339060" sldId="511"/>
            <ac:spMk id="2" creationId="{4A2DA9CF-DFF0-676D-8107-EB58901D9347}"/>
          </ac:spMkLst>
        </pc:spChg>
        <pc:spChg chg="del">
          <ac:chgData name="Lance Champagne" userId="784b97b5c38d2804" providerId="LiveId" clId="{AF435649-9ACD-418B-B651-D3D6A548B107}" dt="2023-07-17T22:06:11.894" v="2087" actId="22"/>
          <ac:spMkLst>
            <pc:docMk/>
            <pc:sldMk cId="881339060" sldId="511"/>
            <ac:spMk id="3" creationId="{B7C0D426-AC08-B800-9E8E-1DD268A5A443}"/>
          </ac:spMkLst>
        </pc:spChg>
        <pc:picChg chg="add mod ord">
          <ac:chgData name="Lance Champagne" userId="784b97b5c38d2804" providerId="LiveId" clId="{AF435649-9ACD-418B-B651-D3D6A548B107}" dt="2023-07-17T22:06:14.280" v="2088" actId="26606"/>
          <ac:picMkLst>
            <pc:docMk/>
            <pc:sldMk cId="881339060" sldId="511"/>
            <ac:picMk id="5" creationId="{FB7A54E4-B569-BD9B-C57C-794AA919E8CE}"/>
          </ac:picMkLst>
        </pc:picChg>
      </pc:sldChg>
      <pc:sldChg chg="modSp new mod">
        <pc:chgData name="Lance Champagne" userId="784b97b5c38d2804" providerId="LiveId" clId="{AF435649-9ACD-418B-B651-D3D6A548B107}" dt="2023-07-17T22:07:37.706" v="2129" actId="15"/>
        <pc:sldMkLst>
          <pc:docMk/>
          <pc:sldMk cId="2672395384" sldId="512"/>
        </pc:sldMkLst>
        <pc:spChg chg="mod">
          <ac:chgData name="Lance Champagne" userId="784b97b5c38d2804" providerId="LiveId" clId="{AF435649-9ACD-418B-B651-D3D6A548B107}" dt="2023-07-17T22:06:31.462" v="2107" actId="20577"/>
          <ac:spMkLst>
            <pc:docMk/>
            <pc:sldMk cId="2672395384" sldId="512"/>
            <ac:spMk id="2" creationId="{84B1100A-35E9-AE78-E16B-1978B25F68A2}"/>
          </ac:spMkLst>
        </pc:spChg>
        <pc:spChg chg="mod">
          <ac:chgData name="Lance Champagne" userId="784b97b5c38d2804" providerId="LiveId" clId="{AF435649-9ACD-418B-B651-D3D6A548B107}" dt="2023-07-17T22:07:37.706" v="2129" actId="15"/>
          <ac:spMkLst>
            <pc:docMk/>
            <pc:sldMk cId="2672395384" sldId="512"/>
            <ac:spMk id="3" creationId="{25675EA8-2E33-13A7-8AC9-40CBA7171D4D}"/>
          </ac:spMkLst>
        </pc:spChg>
      </pc:sldChg>
      <pc:sldChg chg="new del ord">
        <pc:chgData name="Lance Champagne" userId="784b97b5c38d2804" providerId="LiveId" clId="{AF435649-9ACD-418B-B651-D3D6A548B107}" dt="2023-07-17T22:30:53.371" v="2262" actId="47"/>
        <pc:sldMkLst>
          <pc:docMk/>
          <pc:sldMk cId="2194071073" sldId="513"/>
        </pc:sldMkLst>
      </pc:sldChg>
      <pc:sldChg chg="addSp delSp modSp new mod ord modClrScheme chgLayout">
        <pc:chgData name="Lance Champagne" userId="784b97b5c38d2804" providerId="LiveId" clId="{AF435649-9ACD-418B-B651-D3D6A548B107}" dt="2023-07-17T22:09:29.454" v="2157" actId="20577"/>
        <pc:sldMkLst>
          <pc:docMk/>
          <pc:sldMk cId="3381835465" sldId="514"/>
        </pc:sldMkLst>
        <pc:spChg chg="del mod ord">
          <ac:chgData name="Lance Champagne" userId="784b97b5c38d2804" providerId="LiveId" clId="{AF435649-9ACD-418B-B651-D3D6A548B107}" dt="2023-07-17T22:09:14.329" v="2134" actId="700"/>
          <ac:spMkLst>
            <pc:docMk/>
            <pc:sldMk cId="3381835465" sldId="514"/>
            <ac:spMk id="2" creationId="{DD0BC587-D6F1-0E40-CEB0-BE21E98370C5}"/>
          </ac:spMkLst>
        </pc:spChg>
        <pc:spChg chg="del mod ord">
          <ac:chgData name="Lance Champagne" userId="784b97b5c38d2804" providerId="LiveId" clId="{AF435649-9ACD-418B-B651-D3D6A548B107}" dt="2023-07-17T22:09:14.329" v="2134" actId="700"/>
          <ac:spMkLst>
            <pc:docMk/>
            <pc:sldMk cId="3381835465" sldId="514"/>
            <ac:spMk id="3" creationId="{C66D59C4-4536-542C-C38C-FA3F65172F28}"/>
          </ac:spMkLst>
        </pc:spChg>
        <pc:spChg chg="add mod ord">
          <ac:chgData name="Lance Champagne" userId="784b97b5c38d2804" providerId="LiveId" clId="{AF435649-9ACD-418B-B651-D3D6A548B107}" dt="2023-07-17T22:09:14.329" v="2134" actId="700"/>
          <ac:spMkLst>
            <pc:docMk/>
            <pc:sldMk cId="3381835465" sldId="514"/>
            <ac:spMk id="4" creationId="{36ADA8FC-15B2-CCB5-5519-9CD4E29BFBD1}"/>
          </ac:spMkLst>
        </pc:spChg>
        <pc:spChg chg="add mod ord">
          <ac:chgData name="Lance Champagne" userId="784b97b5c38d2804" providerId="LiveId" clId="{AF435649-9ACD-418B-B651-D3D6A548B107}" dt="2023-07-17T22:09:29.454" v="2157" actId="20577"/>
          <ac:spMkLst>
            <pc:docMk/>
            <pc:sldMk cId="3381835465" sldId="514"/>
            <ac:spMk id="5" creationId="{0BD612A8-00D5-5031-B834-FFBC5E394C91}"/>
          </ac:spMkLst>
        </pc:spChg>
      </pc:sldChg>
      <pc:sldChg chg="modSp new mod">
        <pc:chgData name="Lance Champagne" userId="784b97b5c38d2804" providerId="LiveId" clId="{AF435649-9ACD-418B-B651-D3D6A548B107}" dt="2023-07-17T22:34:10.593" v="2359" actId="403"/>
        <pc:sldMkLst>
          <pc:docMk/>
          <pc:sldMk cId="2553661036" sldId="515"/>
        </pc:sldMkLst>
        <pc:spChg chg="mod">
          <ac:chgData name="Lance Champagne" userId="784b97b5c38d2804" providerId="LiveId" clId="{AF435649-9ACD-418B-B651-D3D6A548B107}" dt="2023-07-17T22:31:42.491" v="2306" actId="20577"/>
          <ac:spMkLst>
            <pc:docMk/>
            <pc:sldMk cId="2553661036" sldId="515"/>
            <ac:spMk id="2" creationId="{C196471E-A816-3A9E-88B7-6205535299AF}"/>
          </ac:spMkLst>
        </pc:spChg>
        <pc:spChg chg="mod">
          <ac:chgData name="Lance Champagne" userId="784b97b5c38d2804" providerId="LiveId" clId="{AF435649-9ACD-418B-B651-D3D6A548B107}" dt="2023-07-17T22:34:10.593" v="2359" actId="403"/>
          <ac:spMkLst>
            <pc:docMk/>
            <pc:sldMk cId="2553661036" sldId="515"/>
            <ac:spMk id="3" creationId="{921F86D9-AFBF-849C-1F2D-1919BB196A31}"/>
          </ac:spMkLst>
        </pc:spChg>
      </pc:sldChg>
      <pc:sldMasterChg chg="modSldLayout">
        <pc:chgData name="Lance Champagne" userId="784b97b5c38d2804" providerId="LiveId" clId="{AF435649-9ACD-418B-B651-D3D6A548B107}" dt="2023-07-17T20:15:56.163" v="424" actId="2711"/>
        <pc:sldMasterMkLst>
          <pc:docMk/>
          <pc:sldMasterMk cId="947534618" sldId="2147483768"/>
        </pc:sldMasterMkLst>
        <pc:sldLayoutChg chg="modSp">
          <pc:chgData name="Lance Champagne" userId="784b97b5c38d2804" providerId="LiveId" clId="{AF435649-9ACD-418B-B651-D3D6A548B107}" dt="2023-07-17T20:13:53.835" v="406" actId="2711"/>
          <pc:sldLayoutMkLst>
            <pc:docMk/>
            <pc:sldMasterMk cId="947534618" sldId="2147483768"/>
            <pc:sldLayoutMk cId="868787766" sldId="2147483769"/>
          </pc:sldLayoutMkLst>
          <pc:spChg chg="mod">
            <ac:chgData name="Lance Champagne" userId="784b97b5c38d2804" providerId="LiveId" clId="{AF435649-9ACD-418B-B651-D3D6A548B107}" dt="2023-07-17T20:13:48.240" v="405" actId="2711"/>
            <ac:spMkLst>
              <pc:docMk/>
              <pc:sldMasterMk cId="947534618" sldId="2147483768"/>
              <pc:sldLayoutMk cId="868787766" sldId="2147483769"/>
              <ac:spMk id="2" creationId="{00000000-0000-0000-0000-000000000000}"/>
            </ac:spMkLst>
          </pc:spChg>
          <pc:spChg chg="mod">
            <ac:chgData name="Lance Champagne" userId="784b97b5c38d2804" providerId="LiveId" clId="{AF435649-9ACD-418B-B651-D3D6A548B107}" dt="2023-07-17T20:13:53.835" v="406" actId="2711"/>
            <ac:spMkLst>
              <pc:docMk/>
              <pc:sldMasterMk cId="947534618" sldId="2147483768"/>
              <pc:sldLayoutMk cId="868787766" sldId="2147483769"/>
              <ac:spMk id="3" creationId="{00000000-0000-0000-0000-000000000000}"/>
            </ac:spMkLst>
          </pc:spChg>
        </pc:sldLayoutChg>
        <pc:sldLayoutChg chg="modSp mod">
          <pc:chgData name="Lance Champagne" userId="784b97b5c38d2804" providerId="LiveId" clId="{AF435649-9ACD-418B-B651-D3D6A548B107}" dt="2023-07-17T20:14:54.824" v="414" actId="14100"/>
          <pc:sldLayoutMkLst>
            <pc:docMk/>
            <pc:sldMasterMk cId="947534618" sldId="2147483768"/>
            <pc:sldLayoutMk cId="3670272292" sldId="2147483770"/>
          </pc:sldLayoutMkLst>
          <pc:spChg chg="mod">
            <ac:chgData name="Lance Champagne" userId="784b97b5c38d2804" providerId="LiveId" clId="{AF435649-9ACD-418B-B651-D3D6A548B107}" dt="2023-07-17T20:14:34.959" v="411" actId="14100"/>
            <ac:spMkLst>
              <pc:docMk/>
              <pc:sldMasterMk cId="947534618" sldId="2147483768"/>
              <pc:sldLayoutMk cId="3670272292" sldId="2147483770"/>
              <ac:spMk id="2" creationId="{00000000-0000-0000-0000-000000000000}"/>
            </ac:spMkLst>
          </pc:spChg>
          <pc:spChg chg="mod">
            <ac:chgData name="Lance Champagne" userId="784b97b5c38d2804" providerId="LiveId" clId="{AF435649-9ACD-418B-B651-D3D6A548B107}" dt="2023-07-17T20:14:54.824" v="414" actId="14100"/>
            <ac:spMkLst>
              <pc:docMk/>
              <pc:sldMasterMk cId="947534618" sldId="2147483768"/>
              <pc:sldLayoutMk cId="3670272292" sldId="2147483770"/>
              <ac:spMk id="3" creationId="{00000000-0000-0000-0000-000000000000}"/>
            </ac:spMkLst>
          </pc:spChg>
        </pc:sldLayoutChg>
        <pc:sldLayoutChg chg="modSp mod">
          <pc:chgData name="Lance Champagne" userId="784b97b5c38d2804" providerId="LiveId" clId="{AF435649-9ACD-418B-B651-D3D6A548B107}" dt="2023-07-17T20:15:40.105" v="422" actId="2711"/>
          <pc:sldLayoutMkLst>
            <pc:docMk/>
            <pc:sldMasterMk cId="947534618" sldId="2147483768"/>
            <pc:sldLayoutMk cId="3574293524" sldId="2147483772"/>
          </pc:sldLayoutMkLst>
          <pc:spChg chg="mod">
            <ac:chgData name="Lance Champagne" userId="784b97b5c38d2804" providerId="LiveId" clId="{AF435649-9ACD-418B-B651-D3D6A548B107}" dt="2023-07-17T20:14:27.063" v="410" actId="14100"/>
            <ac:spMkLst>
              <pc:docMk/>
              <pc:sldMasterMk cId="947534618" sldId="2147483768"/>
              <pc:sldLayoutMk cId="3574293524" sldId="2147483772"/>
              <ac:spMk id="2" creationId="{00000000-0000-0000-0000-000000000000}"/>
            </ac:spMkLst>
          </pc:spChg>
          <pc:spChg chg="mod">
            <ac:chgData name="Lance Champagne" userId="784b97b5c38d2804" providerId="LiveId" clId="{AF435649-9ACD-418B-B651-D3D6A548B107}" dt="2023-07-17T20:15:35.879" v="421" actId="2711"/>
            <ac:spMkLst>
              <pc:docMk/>
              <pc:sldMasterMk cId="947534618" sldId="2147483768"/>
              <pc:sldLayoutMk cId="3574293524" sldId="2147483772"/>
              <ac:spMk id="3" creationId="{00000000-0000-0000-0000-000000000000}"/>
            </ac:spMkLst>
          </pc:spChg>
          <pc:spChg chg="mod">
            <ac:chgData name="Lance Champagne" userId="784b97b5c38d2804" providerId="LiveId" clId="{AF435649-9ACD-418B-B651-D3D6A548B107}" dt="2023-07-17T20:15:40.105" v="422" actId="2711"/>
            <ac:spMkLst>
              <pc:docMk/>
              <pc:sldMasterMk cId="947534618" sldId="2147483768"/>
              <pc:sldLayoutMk cId="3574293524" sldId="2147483772"/>
              <ac:spMk id="4" creationId="{00000000-0000-0000-0000-000000000000}"/>
            </ac:spMkLst>
          </pc:spChg>
        </pc:sldLayoutChg>
        <pc:sldLayoutChg chg="modSp mod">
          <pc:chgData name="Lance Champagne" userId="784b97b5c38d2804" providerId="LiveId" clId="{AF435649-9ACD-418B-B651-D3D6A548B107}" dt="2023-07-17T20:15:56.163" v="424" actId="2711"/>
          <pc:sldLayoutMkLst>
            <pc:docMk/>
            <pc:sldMasterMk cId="947534618" sldId="2147483768"/>
            <pc:sldLayoutMk cId="3603152119" sldId="2147483774"/>
          </pc:sldLayoutMkLst>
          <pc:spChg chg="mod">
            <ac:chgData name="Lance Champagne" userId="784b97b5c38d2804" providerId="LiveId" clId="{AF435649-9ACD-418B-B651-D3D6A548B107}" dt="2023-07-17T20:15:56.163" v="424" actId="2711"/>
            <ac:spMkLst>
              <pc:docMk/>
              <pc:sldMasterMk cId="947534618" sldId="2147483768"/>
              <pc:sldLayoutMk cId="3603152119" sldId="2147483774"/>
              <ac:spMk id="2" creationId="{00000000-0000-0000-0000-000000000000}"/>
            </ac:spMkLst>
          </pc:spChg>
        </pc:sldLayoutChg>
      </pc:sldMasterChg>
    </pc:docChg>
  </pc:docChgLst>
  <pc:docChgLst>
    <pc:chgData name="Lance Champagne" userId="784b97b5c38d2804" providerId="LiveId" clId="{AFB8E95D-1EC7-4D21-8714-74349248D1C8}"/>
    <pc:docChg chg="custSel addSld delSld modSld">
      <pc:chgData name="Lance Champagne" userId="784b97b5c38d2804" providerId="LiveId" clId="{AFB8E95D-1EC7-4D21-8714-74349248D1C8}" dt="2023-06-27T13:40:27.746" v="159"/>
      <pc:docMkLst>
        <pc:docMk/>
      </pc:docMkLst>
      <pc:sldChg chg="modSp mod">
        <pc:chgData name="Lance Champagne" userId="784b97b5c38d2804" providerId="LiveId" clId="{AFB8E95D-1EC7-4D21-8714-74349248D1C8}" dt="2023-06-26T20:42:35.750" v="54" actId="20577"/>
        <pc:sldMkLst>
          <pc:docMk/>
          <pc:sldMk cId="0" sldId="481"/>
        </pc:sldMkLst>
        <pc:spChg chg="mod">
          <ac:chgData name="Lance Champagne" userId="784b97b5c38d2804" providerId="LiveId" clId="{AFB8E95D-1EC7-4D21-8714-74349248D1C8}" dt="2023-06-26T20:42:01.928" v="7" actId="20577"/>
          <ac:spMkLst>
            <pc:docMk/>
            <pc:sldMk cId="0" sldId="481"/>
            <ac:spMk id="6" creationId="{00000000-0000-0000-0000-000000000000}"/>
          </ac:spMkLst>
        </pc:spChg>
        <pc:spChg chg="mod">
          <ac:chgData name="Lance Champagne" userId="784b97b5c38d2804" providerId="LiveId" clId="{AFB8E95D-1EC7-4D21-8714-74349248D1C8}" dt="2023-06-26T20:42:35.750" v="54" actId="20577"/>
          <ac:spMkLst>
            <pc:docMk/>
            <pc:sldMk cId="0" sldId="481"/>
            <ac:spMk id="7" creationId="{00000000-0000-0000-0000-000000000000}"/>
          </ac:spMkLst>
        </pc:spChg>
      </pc:sldChg>
      <pc:sldChg chg="modSp new mod">
        <pc:chgData name="Lance Champagne" userId="784b97b5c38d2804" providerId="LiveId" clId="{AFB8E95D-1EC7-4D21-8714-74349248D1C8}" dt="2023-06-27T13:40:27.746" v="159"/>
        <pc:sldMkLst>
          <pc:docMk/>
          <pc:sldMk cId="2511050782" sldId="491"/>
        </pc:sldMkLst>
        <pc:spChg chg="mod">
          <ac:chgData name="Lance Champagne" userId="784b97b5c38d2804" providerId="LiveId" clId="{AFB8E95D-1EC7-4D21-8714-74349248D1C8}" dt="2023-06-26T21:27:24.512" v="62" actId="20577"/>
          <ac:spMkLst>
            <pc:docMk/>
            <pc:sldMk cId="2511050782" sldId="491"/>
            <ac:spMk id="2" creationId="{BA7412C4-3685-8AE9-85DA-B0B3E3E81FC5}"/>
          </ac:spMkLst>
        </pc:spChg>
        <pc:spChg chg="mod">
          <ac:chgData name="Lance Champagne" userId="784b97b5c38d2804" providerId="LiveId" clId="{AFB8E95D-1EC7-4D21-8714-74349248D1C8}" dt="2023-06-27T13:40:27.746" v="159"/>
          <ac:spMkLst>
            <pc:docMk/>
            <pc:sldMk cId="2511050782" sldId="491"/>
            <ac:spMk id="3" creationId="{A33F245D-B876-5159-2B5B-AC2F4F30984E}"/>
          </ac:spMkLst>
        </pc:spChg>
      </pc:sldChg>
      <pc:sldChg chg="del">
        <pc:chgData name="Lance Champagne" userId="784b97b5c38d2804" providerId="LiveId" clId="{AFB8E95D-1EC7-4D21-8714-74349248D1C8}" dt="2023-06-26T20:42:58.268" v="55" actId="47"/>
        <pc:sldMkLst>
          <pc:docMk/>
          <pc:sldMk cId="1847117144" sldId="495"/>
        </pc:sldMkLst>
      </pc:sldChg>
      <pc:sldChg chg="del">
        <pc:chgData name="Lance Champagne" userId="784b97b5c38d2804" providerId="LiveId" clId="{AFB8E95D-1EC7-4D21-8714-74349248D1C8}" dt="2023-06-26T20:42:58.268" v="55" actId="47"/>
        <pc:sldMkLst>
          <pc:docMk/>
          <pc:sldMk cId="1317117749" sldId="505"/>
        </pc:sldMkLst>
      </pc:sldChg>
      <pc:sldChg chg="del">
        <pc:chgData name="Lance Champagne" userId="784b97b5c38d2804" providerId="LiveId" clId="{AFB8E95D-1EC7-4D21-8714-74349248D1C8}" dt="2023-06-26T20:42:58.268" v="55" actId="47"/>
        <pc:sldMkLst>
          <pc:docMk/>
          <pc:sldMk cId="1902469534" sldId="511"/>
        </pc:sldMkLst>
      </pc:sldChg>
      <pc:sldChg chg="del">
        <pc:chgData name="Lance Champagne" userId="784b97b5c38d2804" providerId="LiveId" clId="{AFB8E95D-1EC7-4D21-8714-74349248D1C8}" dt="2023-06-26T20:42:58.268" v="55" actId="47"/>
        <pc:sldMkLst>
          <pc:docMk/>
          <pc:sldMk cId="4290088377" sldId="512"/>
        </pc:sldMkLst>
      </pc:sldChg>
      <pc:sldChg chg="del">
        <pc:chgData name="Lance Champagne" userId="784b97b5c38d2804" providerId="LiveId" clId="{AFB8E95D-1EC7-4D21-8714-74349248D1C8}" dt="2023-06-26T20:42:58.268" v="55" actId="47"/>
        <pc:sldMkLst>
          <pc:docMk/>
          <pc:sldMk cId="181476817" sldId="5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2"/>
            <a:ext cx="3037840" cy="4615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pPr>
              <a:defRPr/>
            </a:pPr>
            <a:endParaRPr lang="en-US" dirty="0"/>
          </a:p>
        </p:txBody>
      </p:sp>
      <p:sp>
        <p:nvSpPr>
          <p:cNvPr id="111619" name="Rectangle 3"/>
          <p:cNvSpPr>
            <a:spLocks noGrp="1" noChangeArrowheads="1"/>
          </p:cNvSpPr>
          <p:nvPr>
            <p:ph type="dt" sz="quarter" idx="1"/>
          </p:nvPr>
        </p:nvSpPr>
        <p:spPr bwMode="auto">
          <a:xfrm>
            <a:off x="3970938" y="2"/>
            <a:ext cx="3037840" cy="4615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pPr>
              <a:defRPr/>
            </a:pPr>
            <a:endParaRPr lang="en-US" dirty="0"/>
          </a:p>
        </p:txBody>
      </p:sp>
      <p:sp>
        <p:nvSpPr>
          <p:cNvPr id="111620" name="Rectangle 4"/>
          <p:cNvSpPr>
            <a:spLocks noGrp="1" noChangeArrowheads="1"/>
          </p:cNvSpPr>
          <p:nvPr>
            <p:ph type="ftr" sz="quarter" idx="2"/>
          </p:nvPr>
        </p:nvSpPr>
        <p:spPr bwMode="auto">
          <a:xfrm>
            <a:off x="0" y="8772914"/>
            <a:ext cx="3037840" cy="461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pPr>
              <a:defRPr/>
            </a:pPr>
            <a:endParaRPr lang="en-US" dirty="0"/>
          </a:p>
        </p:txBody>
      </p:sp>
      <p:sp>
        <p:nvSpPr>
          <p:cNvPr id="111621" name="Rectangle 5"/>
          <p:cNvSpPr>
            <a:spLocks noGrp="1" noChangeArrowheads="1"/>
          </p:cNvSpPr>
          <p:nvPr>
            <p:ph type="sldNum" sz="quarter" idx="3"/>
          </p:nvPr>
        </p:nvSpPr>
        <p:spPr bwMode="auto">
          <a:xfrm>
            <a:off x="3970938" y="8772914"/>
            <a:ext cx="3037840" cy="461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pPr>
              <a:defRPr/>
            </a:pPr>
            <a:fld id="{23FC9621-465A-4633-88AC-3C42FAE79B87}" type="slidenum">
              <a:rPr lang="en-US"/>
              <a:pPr>
                <a:defRPr/>
              </a:pPr>
              <a:t>‹#›</a:t>
            </a:fld>
            <a:endParaRPr lang="en-US" dirty="0"/>
          </a:p>
        </p:txBody>
      </p:sp>
    </p:spTree>
    <p:extLst>
      <p:ext uri="{BB962C8B-B14F-4D97-AF65-F5344CB8AC3E}">
        <p14:creationId xmlns:p14="http://schemas.microsoft.com/office/powerpoint/2010/main" val="25538921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5T23:06:49.892"/>
    </inkml:context>
    <inkml:brush xml:id="br0">
      <inkml:brushProperty name="width" value="0.1" units="cm"/>
      <inkml:brushProperty name="height" value="0.1" units="cm"/>
      <inkml:brushProperty name="color" value="#333333"/>
      <inkml:brushProperty name="ignorePressure" value="1"/>
    </inkml:brush>
  </inkml:definitions>
  <inkml:trace contextRef="#ctx0" brushRef="#br0">0 1,'7'0,"4"0,1 0,-1 0,1 1,-1 1,0 0,19 6,29 12,-18-7,78 37,-66-22,-20-12,-1 2,38 27,-57-34,-1 1,0 1,20 27,-17-21,-2 1,-1 0,0 1,-1 0,-2 1,0 0,-1 0,7 37,-7-21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2.754"/>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3.084"/>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3.420"/>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trace contextRef="#ctx0" brushRef="#br0" timeOffset="1">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4.037"/>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4.385"/>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26:19.395"/>
    </inkml:context>
    <inkml:brush xml:id="br0">
      <inkml:brushProperty name="width" value="0.05292" units="cm"/>
      <inkml:brushProperty name="height" value="0.05292" units="cm"/>
      <inkml:brushProperty name="color" value="#FF0000"/>
    </inkml:brush>
  </inkml:definitions>
  <inkml:trace contextRef="#ctx0" brushRef="#br0">15011 13018 0,'18'0'0,"17"0"15,0 0 1,-35-36-16,35 36 16,-17 0-16,17 0 15,1 0 1,-36-35 0,17 35-1,19 0 1,-1 0-16,-17 0 15,52 0 1,-35 0-16,54 0 16,-1 0-1,0 0 1,-53 0 0,-17 0 62,17 0-63,0 0 17,1 0-17,-19-18 1,19 18-16,-1 0 15,-53 0 204,-17 0-172,17 0-31,18-35-1,-35 35 17,0 0-32,35-35 0,-36 35 15,19 0-15,17-36 16,-35 36-16,-1-17 31,19 17-15,52 0 109,-35 35-94,35 0-31,-35 1 0,18-19 16,17 54 15,0-53-31,-35 17 15,36-35 1,-36 35 15,0 0 63,0-17-78,-18-18 15,18 35-15,-35-35-1,35 36-15,-36-36 31,36 17 16,-17-17-47,-18 0 63,35 35-63,-36-35 31</inkml:trace>
  <inkml:trace contextRef="#ctx0" brushRef="#br0" timeOffset="3040.6">15223 15593 0,'17'0'94,"19"0"-79,-1 0 1,-17 0-16,17 0 31,53 0-15,-53 0-16,18 0 15,-18 0-15,54 0 16,-54 0-16,0 0 0,-17 0 16,17 0-1,0 0 16,1 0 48,-36-18-64,17 18-15,19-35 31,-36 0-15,0 17-16,0-17 31,0-1-31,-18 36 32,18-17-32,-18 17 0,-17 0 31,35-36-16,-35 36 17,35-35-32,0 0 31,0 17-15,-36 18-16,36 36 125,0-1-110,0 0-15,0-17 16,18-18-1,-18 35 1,35-35 15,-35 35-15,36-35 0,-19 18 15,19-18 0,-36 35-15,35-35-1,-35 36 1,0-19 0,0 18 124,0 1-124,-18-1-1,18-17 1,-35-18-16,35 35 16,-18-35-16,18 35 0,-35-17 31,0 17-15,35 0-1,-36-35 1</inkml:trace>
</inkml:ink>
</file>

<file path=ppt/ink/ink16.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27:01.989"/>
    </inkml:context>
    <inkml:brush xml:id="br0">
      <inkml:brushProperty name="width" value="0.05292" units="cm"/>
      <inkml:brushProperty name="height" value="0.05292" units="cm"/>
      <inkml:brushProperty name="color" value="#FF0000"/>
    </inkml:brush>
  </inkml:definitions>
  <inkml:trace contextRef="#ctx0" brushRef="#br0">18239 12435 0,'0'-35'15,"0"0"-15,0-18 16,-18-35 0,-35 0-1,-141-124 16,53 53-31,-123-17 16,193 140 0,-229-87-1,-123-18 1,317 106-16,-35-18 0,-141-36 16,264 89-16,-70-35 0,53 35 0,-301-88 15,54 53-15,0-36 16,53 36-16,-547-124 15,652 159-15,-158-70 0,-230-1 16,142 36-16,-371-36 16,671 71-16,-266-35 0,-281 35 15,-194 18 1,193 35 0,1 17 15,582-70-31,-547 35 0,158 18 15,336-53 1,-35 36-16,-54-1 0,54 18 16,87-53-16,19 0 0,-265 88 0,193-53 15,54-35-15,-265 88 16,247-52-16,-17-36 0,-230 88 16,-123 0-1,211-35 1,159-18-16,0-35 0,-70 53 15,87-18-15,-17 18 16,18-17-16,0-36 0,35 35 0,-88 88 16,88-105-16,-36 53 15,19-18-15,17-18 0,-35 0 0,-1 106 16,36-106-16,0 54 16,0-54-16,0-17 0,0 52 15,0 18-15,0-52 0,0 16 16,18 72-16,17-89 15,-35 18-15,53 106 0,-18-141 16,18 140-16,18-69 0,-54-54 16,19 53-16,52 0 0,-53-35 15,0-18-15,54 89 16,-72-71-16,54 17 0,-36-52 0,18 52 16,35-17-16,0 36 0,1-54 15,34 53-15,-35-17 16,-52-71-16,-1 17 0,-17-17 0,352 159 15,-317-124-15,-18-35 0,230 53 16,-107-17-16,19-19 16,-142-17-16,142 35 0,17 1 0,141-1 15,-177-35-15,-69 0 16,-54 0-16,282 0 0,424 0 16,0 0-1,-282 0 1,-336 0-16,106 0 15,18 0-15,-194 0 16,230 0-16,-37-18 0,-193 18 0,124 0 16,352-35-1,-317 35-15,405-53 16,-53-17 0,-140-19-1,-1 1 1,-52 0-1,-354 53-15,230-18 16,-71 18-16,-140-1 0,175-17 16,213-35-1,-213 53 1,142-53 15,-318 88-31,142-53 16,-54 17-1,-34 1 1,-1-18-16,-18 53 16,-17-35-16,35 0 15,71-18 1,-141 53-16,52-35 0,-17 17 0,-17 18 0,87-88 16,89-36-1,-106 1 1,17-1-1,-35 36 1,-53 35 0,1-17-1,-36 34 1,0-17 0,-18 18-1,-17 17 1,35-17-1,-18 35 1,-17-35-16,-53-18 16,-36-18-16,71 71 15,-17-17-15,-54-18 16,36-1-16,-35-17 0,34 18 16,37 0-16,16 35 0</inkml:trace>
  <inkml:trace contextRef="#ctx0" brushRef="#br0" timeOffset="1822.31">16757 6509 0,'-35'0'78,"0"0"-63,17 0-15,-17 0 16,-18 0 0,18 0-16,-54 0 15,1 0 1,53 0-16,0 0 0,-89 35 16,36 53-1,-35 0 1,123-52-16,-18-1 15,-53 53-15,18 0 16,18-52-16,-53 52 16,53-35-1,17-18 1,18 0 0,0-17-1,0 52 16,0-17-15,0 71 0,0-1-1,35-123-15,53 124 16,-88-107-16,89 107 16,69-1-1,-158-87-15,124 52 16,52 0-1,-35-35 1,-35-53 0,-18 35-1,18-35 17,106 0-17,-177 0 1,0 0-16,1 0 0,-19 0 0,19 0 15,-1-17-15,71-1 16,53-70 0,-71 17-1,-53 71-15,18-88 0,-18 53 16,18-53 0,18-1-1,-54 36 1,19-70-1,-1 35 1,-35-36 0,-53 1-1,-53-18 1,-106-18 0,54 36-1,122 105 1,-158-106-1,-17-34 1,105 105 0,0-35-1,71 52 1,-18 36 0,18-35-1,-36 35 1,18 0-1,0 0 1,18 0 0</inkml:trace>
  <inkml:trace contextRef="#ctx0" brushRef="#br0" timeOffset="9046.14">10072 2417 0,'0'35'78,"0"-18"-63,18-17-15,70 71 16,-53-71-16,1 0 16,228 88-1,71 0 1,212 1 0,-71-19-1,212-52 16,-617-18-31,105 0 0,53 0 16,-70 0 0,-71 0-1,-52-35 1,-19 35 0,-17-36 15</inkml:trace>
  <inkml:trace contextRef="#ctx0" brushRef="#br0" timeOffset="14821.23">14676 16387 0,'18'0'78,"34"17"-62,72 18 0,52 1-1,-105-36-15,158 17 32,-194-17-32,124 0 0,18 36 31,-54-36-16,-35 0 1,-35 0 15,-18 0-15,1-18 0,-19 18-1</inkml:trace>
</inkml:ink>
</file>

<file path=ppt/ink/ink17.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28:42.614"/>
    </inkml:context>
    <inkml:brush xml:id="br0">
      <inkml:brushProperty name="width" value="0.05292" units="cm"/>
      <inkml:brushProperty name="height" value="0.05292" units="cm"/>
      <inkml:brushProperty name="color" value="#FF0000"/>
    </inkml:brush>
  </inkml:definitions>
  <inkml:trace contextRef="#ctx0" brushRef="#br0">14588 14252 0,'17'0'94,"54"0"-78,-53 0-1,70 0 1,-53 0-16,88 0 16,1 0-1,-36 0 1,-53 0-16,-35-35 0,106 0 31,-106-1 141,0 19-110,-35 17-30,0 0-1,17 0-15,-17 0-1,52 0 79,1 0-32,17 0-46,1 0-16,52 0 31,-53 0-15,-17 0 0,17 0-1,0 0 16,-35 35-15,18-35 0,17 0-1,0 35 1,-17-35-16,53 0 16,-36 36-1,-17-36-15,-18 17 94,-36-17-78,1 36-1,0-36 1,17 0-1,-17 35 1,0-35 0,17 0-1,-17 17 17,-1-17-32,36 36 15,-17-36 1,-19 0 15</inkml:trace>
  <inkml:trace contextRef="#ctx0" brushRef="#br0" timeOffset="14162.79">14059 16581 0,'17'0'47,"1"0"-31,17 0-1,18 17 16,-18-17-31,177 53 32,-177-18-32,0-35 15,-17 0-15,17 36 0,1-36 0,-19 0 16,19 0-16,52 35 0,71-17 16,-142-18-16,18 0 15,142 35-15,-107 0 16,-17-35-16,124 18 15,17 17 1,17-35 15,-193 0-31,17 0 16,-52 0 281,-1 0-266,-17 0 0,35-18-31,-36 18 16,19-17 15,-18 17-31,35-35 16,-36 35-1,36-36-15,-35 36 16,35-17 15,-18 17 126,18-36-157,-35 36 78,53 0 78,-1 0-125,19 18-15,-1-18-1,0 18 1,18-18 0,-18 0-1,-35 35 110,0 0-109,0-17 0,0 17-16,0 0 15,0-17 16,0 17-31,-17 1 16,17-1 0,-36-35 15,36 17-15,-17-17 15,-18 0-16,35 36 1,-36-36 0,1 0-1,35 35 17,-18-35-32</inkml:trace>
</inkml:ink>
</file>

<file path=ppt/ink/ink18.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29:50.537"/>
    </inkml:context>
    <inkml:brush xml:id="br0">
      <inkml:brushProperty name="width" value="0.05292" units="cm"/>
      <inkml:brushProperty name="height" value="0.05292" units="cm"/>
      <inkml:brushProperty name="color" value="#FF0000"/>
    </inkml:brush>
  </inkml:definitions>
  <inkml:trace contextRef="#ctx0" brushRef="#br0">10231 12065 0,'0'-18'16,"-35"-17"-16,35 0 0,-36 35 16,1-53-1,17 53-15,18-35 0,-247-89 32,212 89-32,18 35 15,-19 0-15,1 0 0,35-18 0,-18 18 0,-17 0 0,-35 0 16,-142-35-1,18 35-15,123 0 16,18 0-16,-158 0 16,-72-35-1,107 35 1,88 0 0,53 0-16,17 17 0,-70 19 0,17-19 15,36-17-15,-230 106 16,54-18-1,-36 0 17,247-52-17,-18-36-15,18 17 0,0 19 16,0 17 0,0 17-1,0-52 1,0 17 15,0 0-15,0 1-1,71 16 1,-18-16 0,-53-19-16,35 19 0,18-1 15,70 18 1,36 17-1,-141-70-15,140 53 16,-105-17-16,18-36 16,52 53-16,-17-18 15,-71-35-15,54 35 16,69-35 0,19 18 15,-1 17-16,124 0 1,-106-35 0,-141 0-16,0 0 0,141 0 15,-88 0 1,88-17 0,-71-19-1,89-17 16,-194 53-31,17-35 16,18 0 0,-53-18-1,35 53 1,-35-53-16,0 18 16,0-18-1,0 18 16,-18-36-15,1-17 0,-54 0-1,18-1 1,18 89-16,-53-88 16,-89-35-1,-34-1 1,87 71-1,89 53-15,-53-35 16,-36 35 0,36 0-1,53 0-15,17 0 16,-70 0-16,17 0 16,-70 0-1,-17 0 1,34 0-1,18 0 1</inkml:trace>
  <inkml:trace contextRef="#ctx0" brushRef="#br0" timeOffset="16030.14">10637 6244 0,'35'0'16,"-35"-35"15,0 17-16,0-17 17,0 0-17,-18-1 1,1-17 0,-19 1-1,1-19 1,17 18-1,-52-17 1,70 52-16,-88-17 16,-36-18-1,-52-18 17,-1 36-17,142 35-15,-229 0 16,175 0-16,54 0 0,-212 0 15,35 0 1,1 0 0,123 0-16,35 0 0,-159 0 15,0 18 1,89 17 0,70-35-16,-106 53 15,18-53 1,106 35-16,-89-35 15,1 35 1,105-35-16,-52 18 16,34-18-1,-17 35 1,1-35 0,-19 35-1,36 1 1,-53-19-1,35 19 1,17-1-16,-17-17 0,18-18 16,0 35-16,-18 18 15,0 70 1,-18 36 0,36 53-1,18-71 1,-19 70-1,36-87 1,-35 35 0,35-106-1,-18 70-15,18-88 16,-35 106 0,35 71-16,0-159 15,0 194 1,0-212-16,0 195 15,0 16 1,0-69 0,0 105-1,0-53 1,0-158-16,0-18 0,0 123 16,0 36-1,0-142-15,0 54 16,0-18-16,18 105 15,-18-140-15,17 105 16,19 36 0,-1 0-1,-17-1 17,17 36-17,0-141 1,0 18-1,-35-54-15,18-17 16,-18 0-16,0 71 16,35 87 15,-35-176-31,0 1 0,36 52 16,-36 35-1,0-105-15,17 106 16,-17-36-1,35 0 17,1 0-17,17 36 1,-53-89-16,35 18 16,0 53-1,-17-18 1,17-71-1,0 72 1,18 16 0,-17-16-1,-1-1 1,-17-53-16,17-17 16,0-18 15,-35 35-31,18 0 15,17-35-15,0 18 16,1-18-16,69 71 16,-16-36 15,69-35-15,-34 0-1,17 0 1,71 0-1,-1 0 1,-17 0 0,36 0-1,-19 17 1,-34-17 0,105 36-1,-70-36 1,-71 35-1,-71-35 1,36 0-16,18 0 16,-36 0-1,-53 0-15,0 0 16,18-18 0,35 18-1,-17-35 1,-18 35-1,17 0 1,-52 0 0,17 0-1,18 0 17,53 0-17,-88 0-15,52 0 16,-52-18-1,17 18 1,0-70 0,-35 17 15,18-18-15,17 18-1,-35-17 1,0 17-1,0 18-15,0 17 16,0-17-16,0 0 0,0-18 16,0 17-16,36-140 31,-36 141-31,0-1 0,35-52 16,-35-35-1,18-71 16,-18 158-31,0-34 16,0 17-16,0-106 31,35 71-15,-35 35-16,0 0 16,0-53-1,35 1 1,-35-19-1,18 36 1,-18 0 0,0 52-16,35-52 15,0-71 1,1 36 0,-36-1-1,17-17 1,19-70 15,-36 175-15,35-16-16,-35 16 15,0 1-15,0-53 16,17 35 0,-17 18-16,0-18 15,0-71 1,0 89-16,0 17 0,0-52 15,0-54 1,0 107-16,0-195 31,0 177-31,0-18 16,0-18-16,0-105 16,0 17 15,0 53-16,0-17-15,0-71 32,-35 106-17,35 70-15,0-106 16,-35 54 0,17-71-1,18 17 1,-70-17-1,34 18 1,19-71 0,17 53-1,-36 17 1,36 36 0,-35-36-1,18-17 16,17 71-31,-36-54 32,36 36-32,0 70 15,-35-17-15,35-35 16,-35 17 0,17-71-1,-17 36 1,0-53-1,17 70 1,-17-17 0,35-35-1,-36 70 1,19-18 0,17 18-1,-36 0 1,1 18 15,0 35-15,17-35-1,-52 35 1,17 0 0,-18 0-1,18 0 1,18 0-16,-18 0 15,-35 0 1,0 0 0,0 0-1,17 0 1,36 0 0,17 0 15,-53 0 16,54 0-32</inkml:trace>
  <inkml:trace contextRef="#ctx0" brushRef="#br0" timeOffset="27127.31">11589 6032 0,'-18'0'62,"18"18"126,0 0-173,0 17 1,-35 0-1,35 1 1,0-19-16,0 54 16,0-54-1,-35 107 17,35-89-32,0 0 0,0-17 0,0 17 15,0 18 1,-18 18-1,18-36-15,0-17 16,0 17-16,0 0 16,0-17-1,0 17-15,0 36 16,0-18 0,0 35-1,0-53-15,0 89 31,0-107-31,0 19 16,0-1-16,0-18 16,0 19-16,0-1 15,0 0-15,0-17 16,36 17-16,-36 1 31,0-19-15,0 18-1,0 36 1,0-53 0,0 17-16,35-35 0,-35 35 0,0 53 31,0-70-31,0 17 0,0 54 16,17-1-1,-17-53-15,0 53 16,0-53-16,0 54 15,0-1 1,0-18 0,0-52-16,0 17 15,0 1-15,0-19 16,0 18-16,0 36 16,0 17-1,0-70-15,0 17 0,0 0 16,0 18-16,0-17 15,0-1-15,0 106 32,0-106-32,0 1 0,36 52 15,-36 0 1,0-53-16,0-17 0,0 105 16,0-34-1,0-54-15,0 0 16,0-17-16,0 17 0,0 0 15,0-17-15,0 17 0,0 36 0,0 105 16,0-52 0,0-107-1,0 19-15,0-1 0,0-18 0,0 19 0,0-1 16,0 53-16,0-52 16,0 52-16,0-71 15,0 107 1,0 70-1,0-53 1,0-106-16,0 89 16,0 17-1,0-106-15,0 0 16,0-17-16,0 17 0,0 1 0,0 16 16,0 72-1,0-89-15,0 71 16,0 53-1,0-124 1,0-17-16,0 17 0,0 36 0,0-54 0,0 18 16,0 1-16,0 52 0,35 53 15,-35-106 1,0 1-16,0-19 0,0 19 0,0-1 0,18-35 0,-18 35 16,0-17-16,0 52 0,0-52 15,0 52-15,0 54 16,35-36-1,-35-70-15,0 17 16,0 0-16,0 1 16,0-19-16,0 19 15,0 16 1,35 37 0,-35-19-1,0-35-15,0 18 16,0-17-16,0-19 15,0 19 1,0-1 0,35-35-16,-35 35 0,0-17 31,0 52-15,0-52-16,0 17 0,0 1 15,18-36-15,-18 35 16,0-18-1,0 19 1,35-1 0,1-35 31,-19 0-32,19 18 1,-1-18-1,0 0-15,-17 0 16,17 0 0,53 0-1,-52 0-15,16 0 0,72 35 32,35-35-17,-142 0-15,142 0 16,-106 0-16,35 35 15,-17-35-15,105 0 16,-123 0-16,53 0 0,0 0 16,-71 0-16,0 0 0,-17 0 0,194 18 15,-1-18 1,-140 0-16,158 0 16,-194 0-16,177 0 15,-177 35-15,18-35 16,18 0-16,-54 0 0,19 0 0,17 0 0,-18 0 0,141 0 15,-70 0-15,-53 0 16,-18 0-16,-17 0 0,176 0 0,106 0 16,-194 0-1,-36 0-15,-17 35 0,18-35 0,-18 0 16,-18 0-16,106 0 0,-53 36 0,18-36 16,-18 0-16,124 0 15,-36 17 1,-140-17-16,-19 0 0,18 0 0,1 0 0,17 0 15,17 0-15,-52 0 0,17 0 0,124 0 16,70 0 0,-70 0-1,-106 0-15,-18 0 0,18 0 16,-18 0-16,1 0 0,17 0 0,-18 0 0,141 0 16,1 0-1,-107 0 1,18 0-1,-70 0-15,88-35 16,-89 35 0,54 0-16,-53 0 15,87 0-15,-16-35 16,-72 35 0,19 0-16,52-36 15,71 36 1,-142 0-16,54-17 15,-36 17-15,-17-35 16,52-18 0,-17-18-1,18-17 1,-54 35 0,19 18-16,-36-1 15,0 19-15,35 17 0,-35-36 0,0 1 16,17-18-16,-17 18 0,0 0 15,36-18-15,-1-106 32,-35 18-32,0 106 15,0-1-15,0 19 0,0-18 0,0-18 16,0 17-16,0-34 16,0-36-1,0-18 1,0 89-16,0-141 15,0 17 1,0 141-16,0-17 0,0 0 0,0 17 16,0-17-16,0 0 0,0-18 0,0-71 15,0-123 1,0 71 0,0 141-16,0-89 15,0 107-15,0-178 16,0 178-16,0-195 15,0-70 17,0 53-32,0-18 31,0-88-15,0 158-1,0 142-15,0-18 0,0 18 0,0 17 0,0-17 0,0 0 16,0-18-16,0 17 0,0-140 15,0 141-15,0-142 16,-18-70 0,-17 71-1,35 141-15,-18-18 16,18 17-16,0-16 0,-35-19 16,35-35-16,-35 36 0,35 17 15,0-18-15,-18-105 16,18 52-1,-35 1 1,35 105 0,-35-105-1,-1-36 1,36 141-16,-17-17 0,17 0 0,0 17 16,0-17-16,-35-36 15,35-17 1,-36 70-16,36-17 0,-17-35 15,-19-19 1,36 72-16,0-18 0,-35-1 16,35 1-16,0 17 15,-35 18-15,35-35 16,-18 0-16,18 17 0,-123-141 16,-36-88-1,53 71 1,71 123-1,0-17 17,-1 52-17,19-70 1,-19 88-16,36-36 0,-35 1 0,17 0 0,-17 17 16,0-17-1,0 0 1,35 17-16,-18 18 0,-17 0 15,35-35-15,-36 35 16,19 0-16,-19-35 16,-16 35-16,-142-53 15,176 53-15,-17 0 0,-1 0 16,1 0-16,17 0 0,-17 0 0,-53 0 16,0 0-1,0 17 1,52-17-16,1 0 15,17 0-15,-17 0 0,0 0 16,-18 0-16,18 0 16,-89 18-16,-17-18 31,141 35-31,-212 0 16,-123 18-1,71 0 1,52 18-1,141-36-15,19-35 0,-19 0 16,-17 18-16,70-18 0,-17 0 0,-230 0 16,54 35-1,175-35-15,-228 0 16,52 0 0,-35 0-1,0 0 1,194 0-1,18 0-15,-18 0 0,18 0 0,0 0 0,-18 0 0,-36 0 16,-69 0-16,-142 0 16,88-18-1,194 18 1,-228 0 0,210 0-16,1 0 0,-141 0 15,-36 0 1,71 0-1,70 0-15,18 0 16,18 0-16,-18 0 0,-106 18 16,36-18-1,70 0-15,18 0 16,17 0-16,-17 0 78,0 0-78,-1 35 16,19-35-1,-19 0-15,-17 0 32,53 18-17,-35-18-15,0 0 125,35 35-125,-18-35 31,-17 35-31,35 1 16,-35-36 0,35 17-1,0 19-15,-36-1 16,36-17 93,0 17-77,0 0-1,-17-35-31,17 18 15,0 17 1</inkml:trace>
</inkml:ink>
</file>

<file path=ppt/ink/ink19.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32:50.668"/>
    </inkml:context>
    <inkml:brush xml:id="br0">
      <inkml:brushProperty name="width" value="0.05292" units="cm"/>
      <inkml:brushProperty name="height" value="0.05292" units="cm"/>
      <inkml:brushProperty name="color" value="#FF0000"/>
    </inkml:brush>
  </inkml:definitions>
  <inkml:trace contextRef="#ctx0" brushRef="#br0">15152 7673 0,'0'-35'484,"18"35"-453,-18-18 16,35 18-47,-35-35 0,18-18 16,17 18-1,-35-1-15,35 36 16,-35-17 0,36 17-16,-36-36 0,0 1 15,17 0 1,-17 17 78,35 18-79,-35-35-15,36 35 16,-36-35-1,17 35-15,19 0 16,-36-18-16,35 18 16,18-35-1,-18-1 1,0 36-16,18-35 16,-53 17-16,88-52 15,36 17 1,-89 18-16,53-18 15,-70 53-15,-18-35 16,71-1-16,-36 19 0,18-19 16,0-17-1,17 18 1,-34 35 0,-19-35-1,18 35-15,1-35 31,-19 35-15,19 0 0,17 0-1,-18-18-15,141-17 16,-17-1 0,-106 19-16,35-19 15,36 36-15,-36-35 16,-18 35-16,107-35 15,-19 17 1,-105 18 0,71-35-16,17 35 15,53 0 1,-141 0 0,123 0-16,36 0 31,-53 0-31,-142 0 15,19 0-15,34 0 0,36 0 16,53 18-16,-124-18 16,18 0-16,-18 0 0,89 0 15,17 17 1,71-17 0,-54 36-1,-140-36-15,70 35 16,36 0-1,-89-35-15,18 18 16,-18-18-16,0 0 0,-35 35 16,89 0-16,-54-35 15,-18 18-15,19-18 0,-1 35 16,-17-35 0,17 36-16,0-36 15,0 35-15,18-18 16,0 54-1,18-53 1,-36-18-16,-17 35 16,17 0-1,-35-17-15,35-18 16,-35 35-16,18-35 16,-18 35-16,0 1 31,35-36-16,-35 17 1,0 19 0,36-36-16,-19 35 31,18-35-15,-35 17-16,36-17 15,-1 0 1,-35 36-16,18-36 15,17 35 1,0-35 0,-35 35-1,18-35-15,17 0 32,-35 18-32,35-18 31,-35 35-31,0 0 15,36-35 1,-36 18-16,17 53 31,-17-18-31,36-18 16,-36 0 0,0-17-1,0 17 1,0 0-1,0-17 1,0 17 0,-18 1-1,18-1-15,-18-18 16,18 19-16,-35-36 16,0 35-1,-1-35-15,36 18 16,-52-18-16,-37 70 15,1-34 1,53-36-16,0 0 16,-54 0-16,1 17 15,53-17 1,17 0-16,-52 0 0,17 35 16,18-35-16,-1 0 0,19 0 15,-19 0-15,-175 36 16,175-36-1,-17 17-15,1-17 16,-54 0-16,53 0 16,0 0-16,-18 0 0,-17 36 15,-88-36 1,105 0-16,54 0 0,-142 0 16,106 0-16,-123 0 15,105 0-15,-17 0 16,-36 0-16,71 0 15,-35 0-15,18 0 0,17 0 16,-35 0-16,52 0 0,-52 0 16,53 0-16,-1 0 15,-52 0-15,71 0 0,-54 0 16,18 0 0,-70 0-16,87 0 15,19 0-15,-54 0 0,18-18 16,18 18-16,-53 0 0,53 0 15,17 0-15,-176-18 16,70 18 0,107 0-16,-18 0 0,-54 0 15,19 0-15,-36 0 16,-18 0 0,89 0-16,0 0 15,-18 0-15,-35-35 16,53 35-16,-1 0 0,19 0 0,-72 0 15,-105 0 1,141 0-16,18 0 16,-53-35-16,-88 35 15,-1-18 17,54 18-32,87 0 15,1 0-15,-18-35 16,0 35-1,18 0-15,35-35 16,-35 35-16,17 0 16,-17-36-1,0 36 1,-1-17-16,19 17 16,17-36-1,0 1 1,-36 35-16,36-18 15,-35 18 1,35-35-16,0 0 16,0-18-1,-18 53 1,18-35 0,0-53-1,0 52 1,0 19-16,0-19 31,0 1 16,36 35-31,-1-35-1,-17 17 1,52-17-1,-34 35 1,-36-35-16</inkml:trace>
  <inkml:trace contextRef="#ctx0" brushRef="#br0" timeOffset="3347.1">20073 8132 0,'0'35'171,"0"0"-139,0 0-17,0-17 17,0 17-32,0 1 15,0 16 1,0-16-1,0-1-15,0 18 16,0-18 0,0-17-1,0 17 1,0 0 0,0 18-1,0-17-15,36 17 31,-36-18-31,0 18 16,35 17 0,-35-17-1,0-18 1,0 1 15,18-19-15,-18 19 15,0-1-31,0-17 0,35 52 31,-35-17-15,35 18 0,-35-18-1,18 70 16,-18-88-31,0-17 0,35-18 0,-35 35 16,0 36 0,0-54-1,0 19-15,0-1 16,0-17-16,0 17 16,35 0-1,-35 18 16,0-18-31,0 1 16,0-19 0,0 19-1,0-1-15,0 18 32,0-18-17,0 0 1,0-17-1,0 17 1,0 0 0,-17-35-1,-19 0 79,19-17-78,-19 17-16,1-35 15,-18 17 1,53-17 0,-35 35-1,0-36 1,35 1-16,-18 17 15,18-17-15,-35 0 16,0-18 0,17-18-1,-17 54 1,35 52 203,0 0-204,0 1-15,17-36 0,-17 17 32,18 19-32,-18-1 15,35-35-15,-35 17 16,0 19-1,35-36 1,-35 35-16,0 0 31,18-35 79,17 0-95,1 0 1,-1 0-16,-17-17 16,17 17-16,0-71 15,-17 71-15,17-18 16,0-52-1,1 52 1,-19-17 15,-17 0-31,36-1 16,-36-17 0,35 53-16,-35-35 15,17 18 1,19-19-16,-1 1 15,-35 17 1,18 18-16,-18-35 16,35 35-1,-35-35-15,35 35 0,-35-35 16,35 35 0,-35-18-16</inkml:trace>
  <inkml:trace contextRef="#ctx0" brushRef="#br0" timeOffset="9869.23">12277 11359 0,'-35'0'78,"35"71"-78,0-36 15,0-17-15,-36 105 16,36-87-16,0 105 16,-35 18-1,35-18 1,0 17 15,0-34-15,0-36-1,0 53 1,0-17 0,0-36-1,18 35 1,-18-52 0,0-53-16,0 17 0,0 18 15,0 17 1,0 71 15,0-105-31,0-1 16,0 0-16,0-17 0,0 17 0,0 18 15,0-18 1,35 36-16,-35 17 16,0 0-1,0-70 1,35 17-16,-35 0 15,0 18-15,0-17 16,0-1 0,18-35-1,-18-18 235,0-17-234,0 17 0,0-17-16,0-35 31,0 52-31,0-17 15,0-1 1,0 19 0,0-54-1,0 53-15,0-17 0,0 0 16,0 0-16,0 17 0,0-17 16,-35-18-16,-1-53 15,1 88 1,18-52-1,-19 52 1,1 18-16,35-35 16,-18 0-1,-17-1 1,35 19 0,-35 17-1,35 35 126,0 36-126,0-54-15,0 18 16,0 1-16,0 52 16,0-53-16,0-17 0,17 52 15,-17-52-15,0 17 0,0 1 0,0-1 16,36-18-16,-36 19 0,0 17 16,17-18-1,-17 0 1,0-17-1,0 17 1,36-35-16,-1 0 141,-35-17-126,18-1 1,-18-17-16,35-1 16,-35 19-16,35-19 0,0-17 15,18-52 1,-17 52-1,-36 17 32,17 19-31,-17-18 0</inkml:trace>
  <inkml:trace contextRef="#ctx0" brushRef="#br0" timeOffset="17048.25">9649 13282 0,'-18'0'63,"-52"0"-48,52 0-15,-53 0 16,54 0-16,-19-18 0,1 18 0,0 0 0,17 0 16,-17 0-16,-230-35 15,-317 18 16,529 17-31,-17 0 0,17 0 16,18-36-16,17 36 0,-105 0 16,52 0-1,18 18 1,0 35 0,-53 35-1,89-88 1,-142 194-1,124-141 17,35-18-17,0-17 17,0 17-17,-18-35 79</inkml:trace>
  <inkml:trace contextRef="#ctx0" brushRef="#br0" timeOffset="17963.2">6386 13652 0,'0'-17'109,"-36"-18"-93,36-1-16,-35 36 0,0-17 16,-53-54-16,35 18 15,-106-35-15,18-18 31,-18 89-15,106-19-16,-70 36 16,-124 0-1,17 0 1,-52 36 0,18-1-1,87-35 1,107 0-16,17 35 15,-35-35-15,52 0 0,-105 35 16,-53 18 0,106-17-1,0-19 1,-36 18 0,107-35-1,17 36-15,-36-36 16,36 35-1,-35-35 1,0 18 0,35 17-16,-18 0 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5T23:06:51.279"/>
    </inkml:context>
    <inkml:brush xml:id="br0">
      <inkml:brushProperty name="width" value="0.1" units="cm"/>
      <inkml:brushProperty name="height" value="0.1" units="cm"/>
      <inkml:brushProperty name="color" value="#333333"/>
      <inkml:brushProperty name="ignorePressure" value="1"/>
    </inkml:brush>
  </inkml:definitions>
  <inkml:trace contextRef="#ctx0" brushRef="#br0">525 0,'0'15,"-2"-1,0 1,0-1,-1 0,-10 27,-35 67,22-53,13-29,-29 42,9-17,13-21,-2-1,-1 0,-38 36,-8 9,44-45,-2-1,-41 35,42-44</inkml:trace>
</inkml:ink>
</file>

<file path=ppt/ink/ink20.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34:34.366"/>
    </inkml:context>
    <inkml:brush xml:id="br0">
      <inkml:brushProperty name="width" value="0.05292" units="cm"/>
      <inkml:brushProperty name="height" value="0.05292" units="cm"/>
      <inkml:brushProperty name="color" value="#FF0000"/>
    </inkml:brush>
  </inkml:definitions>
  <inkml:trace contextRef="#ctx0" brushRef="#br0">2029 5874 0,'35'0'140,"0"-36"-124,1 36-1,-19 0 1,19 0 0,-36-17 46,-18 17 126,0 0-157,-17 0-31,53 0 125,-1 0-109,19 0 15,-1 0-16,-18 0 1,-52 0 156,35 35-156,-35-35-1,17 0 16,18 35 16,36-35-15,-1 18-17,-18-18-15,54 0 16,-71 35 78</inkml:trace>
  <inkml:trace contextRef="#ctx0" brushRef="#br0" timeOffset="7073.37">8643 14041 0,'36'0'16,"-19"0"0,19 0-1,-1 0-15,0 0 16,-17 0-1,17 0-15,0 0 32,-17 0-17,17 0 1,1 0 0,-1 0-1,-18 0-15,19 0 16,-36-18-16,53 18 15,-18 0 1,0 0-16,-17 0 31,52 0-15,-34-35 0,-19 35-1,54 0 16,-54 0-31,19 0 63,-1 0-47,0 0-1,-17 0 1,17 0 15,1 0-15,-19 0-1,18 0 1,1 0 15,-19 0 0,19 0-31,-1 0 32,0 0 77,-17 0 16,17 0-94,-35 17 1,35-17 14,-17 0-30,17 0 0,1 36 15,-36-1 31,0-18-46,35-17 31,-35 36-47,0-1 47,0-17-16,17-18-15,-17 35-1,0 0 1,0 18 0,36-18-1,-36 1 1,0-19-1,0 19 17,0-1-32,0-17 15,0 17 1,0 0 0,0 0 15,0-17-16,0 17 1,0 1 0,0-19-1,0 18 1,0 1-16,0-1 16,0-17-1,0 17-15,0 18 31,0-18-15,0 0 0,0-17-1,0 17 1,0 36 0,0-53-1,0 52 1,0-52 15,0 17-31,0 0 0,0 1 16,0-19 31</inkml:trace>
  <inkml:trace contextRef="#ctx0" brushRef="#br0" timeOffset="10261.98">9896 16051 0,'0'-35'171,"0"0"-155,0 0-16,0 17 16,0-17-16,0-1 15,0-17 1,0 18-16,0 0 16,0 17-16,0-17 15,0 0 1,0 17-1,0-17 1,0 0 0,0 17-1,0-17 32,0-1 0,17 36 62,-17-35-109,18 17 32,17 18-1,-35-35-15,36 35 62,-1 0 0,-18 0-47,19-35-15,-1 35 140,-17 0-125,17 0 0,0 0 1,-17 0-1,17 0 0,0 0 47,1 0-62,-19 0 31,19 0-16,-1 0 47,-17 0-62,17 0 15,0 0 94,0 0-78,-17 0-16,17 0 141,1 0-63,-36-18-93,0-17 15,17 35-15,-17-35-16,0-1 31,0 19 0,0-19 1,0 1-17,0 18 1,0-19 15,0 1 0,0 0 16,0 17-15,0-17 233</inkml:trace>
  <inkml:trace contextRef="#ctx0" brushRef="#br0" timeOffset="16630.93">10637 14517 0,'0'-18'125,"17"1"-110,-17-19 1,0 1 0,0 17-16,0-52 31,0 52-31,0-17 16,0 0-1,0-1 1,0 19 15,35 17 94,-35-36-109,36 36-16,-19 0 15,19-35 1,-1 35-16,18 0 16,-18-18-16,89 18 15,-89 0-15,53 0 16,-70 0-16,17-35 0,0 35 0,106 0 15,-52 0 1,-54 0-16,0 0 0,18 0 16,-18 0-16,1 0 15,-19 0-15,19 0 16,34 0 0,36 18-1,-71-18-15,0 0 0,-17 0 16,17 0-16,1 17 15,-1-17-15,18 0 16,0 0 0,-18 0-16,36 36 15,17-36 1,53 0 0,-71 0-1,-52 0 1,17 0-16,1 0 0,-19 0 15,19 0 1,-1 0 0,0 0-1</inkml:trace>
</inkml:ink>
</file>

<file path=ppt/ink/ink21.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35:03.888"/>
    </inkml:context>
    <inkml:brush xml:id="br0">
      <inkml:brushProperty name="width" value="0.05292" units="cm"/>
      <inkml:brushProperty name="height" value="0.05292" units="cm"/>
      <inkml:brushProperty name="color" value="#FF0000"/>
    </inkml:brush>
  </inkml:definitions>
  <inkml:trace contextRef="#ctx0" brushRef="#br0">11272 12188 0,'17'0'109,"-17"36"-109,18-36 16,17 0 0,89 17 15,-107-17-31,-17 36 0,36-36 0,-1 0 16,-35 35 15,35-35-16,-35 18 1,18 17 15,-18 0-15,0 0 0,0 71 15,0-35-16,0-36 1,-36-35-16,36 18 16,-35-18-1,35 35 1,-35-35 62,-18 0-62,18-18-1,-18 18 1,17-17 0,19 17-1,-18-36 1,-1 1-1,36 0 17,-35 35-32,35-18 15,0-17 1,0-18 15,0-18-15,0 36-1,18 18-15,-18-19 16,0 1 15,35 35-15,-35-18 0,53 18 15,-18 0-31</inkml:trace>
</inkml:ink>
</file>

<file path=ppt/ink/ink22.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40:27.237"/>
    </inkml:context>
    <inkml:brush xml:id="br0">
      <inkml:brushProperty name="width" value="0.05292" units="cm"/>
      <inkml:brushProperty name="height" value="0.05292" units="cm"/>
      <inkml:brushProperty name="color" value="#FF0000"/>
    </inkml:brush>
  </inkml:definitions>
  <inkml:trace contextRef="#ctx0" brushRef="#br0">9612 9230 0,'0'42'125,"21"-42"-125,21 0 16,-21 0-1,21 0 1,0 0-1,1 0 1,-22 0-16,21 0 16,0 0-1,-21 0 1,-21-21 78,42 21-94,0 0 31,0 0 31,-42-21-46</inkml:trace>
  <inkml:trace contextRef="#ctx0" brushRef="#br0" timeOffset="27789.97">6492 12370 0,'42'0'297,"0"0"-32,-21 0-249,22 0-16,-1 0 16,-21 0-16,21 0 0,0 0 15,-21 0-15,21 0 0,1 0 0,-1 0 16,-21 0-16,21 0 0,0 0 15,-21 0-15,21 0 0,0 0 16,1 0-16,-22 0 16</inkml:trace>
</inkml:ink>
</file>

<file path=ppt/ink/ink23.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42:11.409"/>
    </inkml:context>
    <inkml:brush xml:id="br0">
      <inkml:brushProperty name="width" value="0.05292" units="cm"/>
      <inkml:brushProperty name="height" value="0.05292" units="cm"/>
      <inkml:brushProperty name="color" value="#FF0000"/>
    </inkml:brush>
  </inkml:definitions>
  <inkml:trace contextRef="#ctx0" brushRef="#br0">17537 13424 0,'-42'0'204,"42"-21"-189,-42 21 1,21 0 31,-21 0-16,0 0-15,-1 0-1,22 0 1,-21 0 15,42-42-31,-42 42 31,21 0 32,-21 0-32,0 0-15,21 0-1,-22 0 1,1 0 0,0 0 62,42 21-63,-21-21-15,21 21 16,-42-21 0,42 42-1,-42-42-15,42 42 16,0 0-16,-21-42 15,21 21-15,0 21 16,-42-42-16,42 43 16,0-22-16,-43-21 15,43 42-15,0 0 16,0-21 0,0 21-1,-42-42-15,42 42 0,0 0 16,0-20-1,0 20 1,0 0 0,0-21-16,0 21 15,0 0 1,0 0 0,0-21-1,0 22-15,0-1 16,0-21-1,0 21 1,0 0 0,0-21-1,0 21-15,21-42 16,-21 42-16,0 1 16,0-22-1,0 21 1,0 0-16,0-21 15,0 21-15,42-42 16,-42 42-16,0 0 16,0-20-16,0 20 15,0 0-15,0-21 16,0 21 15,43 42-31,-43-63 0,0 22 16,0-1-16,0-21 15,0 21-15,21-42 0,-21 42 0,0-21 16,0 21-16,42 0 0,-42 1 16,0-22-1,0 21-15,42-42 16,-42 42-16,0-21 16,0 21-16,0 0 31,21-42-16,-21 42-15,0-20 16,0 20 0,0 0-1,0-21 1,42-21-16,-42 42 16,0 0-1,0-21 16,0 21-15,0 1 0,0-1-1,0-21 17,0 21-17,0 0 1,0-21-1,0 21 1,0 0 0,0 1 15,0-22 0,42-21-15,1 0 15,-22 0 0,21 0-15,-42 42-16,42-42 62,-21 0-30,21 0-17,0 0 32,-42-21-47,21 21 31,-21-21-15,43 21 0,-1 0-1,-42-43-15,42 43 32,-42-42-32,21 42 31,-21-42-31,42 42 15,-42-21-15,42 21 0,-42-42 16,21 42-16,-21-42 16,43 42-16,-1 0 15,-42-21-15,42 21 16,-42-42 0,21 42 15,-21-43-31,0 1 31,0 21-31,42 21 16,-42-42-16,0 0 0,0 21 15,0-21-15,0 0 16,0 21-16,0-22 16,0 1-16,0 0 0,0 21 15,0-21-15,0 0 16,0 21-16,0-22 15,0 1 1,0 0-16,0 21 16,42 21-16,-42-42 0,0 0 15,0 21-15,0-21 16,0-1-16,0 22 16,0-21-16,0 0 15,0 0-15,0 21 16,0-21-16,0 0 15,0 21-15,0-22 16,0 1-16,0 0 16,0 21-16,0-21 15,0 0 1,0 21 0,0-22-16,0 1 15,0 0 1,21-21-1,-21 21-15,0 21 0,0-21 16,0-1-16,0 22 0,0-21 16,0 0-16,0 0 15,0 21-15,0-21 0,0 0 16,0 21 0,0-22-16,0 1 0,0 0 15,0 21-15,0-21 16,0 0-16,0 21 15,0-22-15,0 1 16,0 21 0,0-21-1,0 0 32,0 0-31</inkml:trace>
  <inkml:trace contextRef="#ctx0" brushRef="#br0" timeOffset="3423.55">18296 14393 0,'-42'0'125,"0"0"-109,0 0 0,21 0 15,-22 0-15,43 21-1,-42-21 1,42 42-1,0 1 17,-21-43-17,21 21 1,-42-21 0,42 42-16,-42-42 15,42 42 1,0-21-16,-42-21 15,42 42-15,0 0 16,-21-42-16,21 42 16,-42-42-1,42 22-15,0 20 32,-43-42-17,43 42 1,0-21 15,-21 21-31,21 0 16,0 0-1,0-21 1,0 22-16,0-1 16,0-21-1,0 21 1,-42-42-16,42 42 0,0-21 15,0 21 1,0 0-16,0 1 16,0-22-1,0 21-15,0 0 16,0-21 0,0 21-1,0 0 1,21-42-16,-21 42 15,0-20 1,0 20 0,0 0-1,0-21 1,21-21-16,-21 42 0,0 0 16,0-21-1,0 21 1,0 1-1,0-1 17,0-21-17,0 21 17,42-42-17,-42 42 32,43-42-31,-22 0 15,21 0-15,-42 21-1,42-21-15,0 0 16,-21 0-16,21 0 15,1 42 1,-22-42 0,21 0-1,-42 42-15,42-42 16,0 0 0,-42 43-16,21-43 15,21 0 1,-42 21-16,43-21 15,-22 0 1,-21 42-16,42-42 16,0 0-1,-42 42 1,42-42 0,-21 0-1,21 0 1,0 0-1,-20 0 1,20 0 0,0 0-1,-21 0 1,21 0-16,0 0 16,0 0-16,-42-21 0,21 21 15,22 0 1,-43-42-16,42 42 0,-42-21 15,21 21-15,21 0 16,-42-43-16,42 43 16,-42-42-16,0 0 15,42 42-15,-42-21 16,0-21 0,21 42-16,-21-42 0,0 21 15,0-21-15,0-1 16,43 43-16,-43-42 0,0 21 0,0-21 15,0 0-15,0 21 16,0-21-16,0 0 0,0 21 16,0-22-16,0 1 15,0 0-15,0 21 0,0-21 16,0 0-16,0 21 16,0-22-16,0 1 0,0 0 15,0 21-15,0-21 16,0 0-1,-21 42-15,21-21 0,0-21 16,-22 42-16,22-43 16,0 22-16,-42 21 0,42-42 15,-42 42-15,42-42 16,0 0-16,-42 42 16,42-21-16,-21 21 15,21-42-15,-42 42 16,42-42-16,0 21 15,-42 21 1,42-43 0,0 1 15,-22 42-15,22-42-1,-42 42 1,0 0-16,42-21 15,-42 21-15,21 0 16,21-42 0,-42 42-1,0 0 1,21 0-16,-22 0 16,1 0-1,21 0 1,-21 0-1,0 0 17,0 0-32,21 0 15,-22 0 1,1 0-16,21 0 16,-21 0-16,0 0 15,42 21 1,-42-21-16,21 0 31</inkml:trace>
  <inkml:trace contextRef="#ctx0" brushRef="#br0" timeOffset="5887.95">20088 14625 0,'0'42'94,"0"0"-63,0 0-15,0-20-1,0 20-15,0 0 16,0-21-16,0 21 15,0 0-15,0 0 0,0-21 16,0 22-16,0-1 16,0-21-16,0 21 0,0 0 15,0-21-15,0 21 0,0 0 16,0 1-16,0-22 0,0 21 16,0 0-16,0-21 0,0 21 15,0 0-15,0 0 0,0-20 16,0 20-1,0 0-15,0-21 16,0 21 0,21-42-1,-21 42-15,0-21 16,0 21 0,21-42-16,-21 43 15,0-1-15,42-42 16,-42 21-16,0 21 15,0 0 1,42-42-16,-42 21 0,0 21 16,21 0-1,-21 1 1,43-43 15,-43 21-15,0 21 15,42-42-15,0 0-1,-42 42 1,21-42-16,21 0 16,-42 21-1,42-21 1,-21 0-1,22 0-15,-43 42 16,42-42-16,-21 0 0,21 0 16,0 0-16,0 42 15,-21-42-15,21 0 16,1 0-16,-22 0 16,21 0-16,0 0 0,0 0 15,-21 0-15,-21-21 0,42 21 16,1 0-16,-22 0 15,-21-42-15,42 42 0,0 0 16,-42-21-16,42 21 0,-42-42 0,21 42 16,-21-42-16,42 42 0,-42-21 15,43 21-15,-43-43 16,21 43 0,21 0-1,-42-42-15,42 42 16,-42-42-1,21 42-15,-21-21 16,42 21-16,-42-42 0,0 0 16,42 42-16,-42-21 0,0-21 0,0-1 15,42 43-15,-42-42 0,0 21 0,0-21 16,22 0-16,-22 21 0,0-21 16,0 0-16,42 21 0,-42-22 15,0 1-15,0 0 0,0 21 16,0-21-16,0 0 0,0 21 15,0-22-15,0 1 16,0 0-16,-21 21 0,21-21 16,0 0-16,0 21 15,0-21-15,0-1 16,0 22-16,0-21 16,0 0-1,0 0-15,0 21 16,0-21-1,-21 42-15,21-42 16,0 21 0,-43 21-16,43-43 0,0 1 31,-42 42-31,0 0 16,42-42-1,-21 42-15,-21 0 16,42-21-16,-42 21 0,21 0 15,-22 0-15,43-42 16,-42 42-16,21 0 0,-21 0 16,0 0-16,0 0 0,21 0 15,-21-42-15,-1 42 0,22 0 16,-21 0-16,0 0 16,0 0-16,21 0 15,-21 0-15,-1 0 0,22 0 0,-21 0 16,0 0-16,0 0 15,21 0-15,-21 0 0,-1 0 16,22 0-16,-21 0 16,0 0-16,21 0 15,-21 0 1,0 0-16,0 0 16,20 0-1,-20 0 1,0 0-16,21 0 15,21 21-15,-42-21 0,0 0 16,42 42-16,-42-42 0,21 0 16,21 21-16,-43-21 15,1 0-15,42 42 0,-21-42 16,21 42-16,0 0 16,-42-42-16,42 22 0,-42-22 15,42 42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5T23:06:52.809"/>
    </inkml:context>
    <inkml:brush xml:id="br0">
      <inkml:brushProperty name="width" value="0.1" units="cm"/>
      <inkml:brushProperty name="height" value="0.1" units="cm"/>
      <inkml:brushProperty name="color" value="#333333"/>
      <inkml:brushProperty name="ignorePressure" value="1"/>
    </inkml:brush>
  </inkml:definitions>
  <inkml:trace contextRef="#ctx0" brushRef="#br0">1 1,'6'0,"2"6,11 2,3 5,9 1,-1 9,1 2,-5 8,5-2,-3 0,-6 6,5-2,-3 3,-4 8,-7 2,-5-7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5T23:06:54.100"/>
    </inkml:context>
    <inkml:brush xml:id="br0">
      <inkml:brushProperty name="width" value="0.1" units="cm"/>
      <inkml:brushProperty name="height" value="0.1" units="cm"/>
      <inkml:brushProperty name="color" value="#333333"/>
      <inkml:brushProperty name="ignorePressure" value="1"/>
    </inkml:brush>
  </inkml:definitions>
  <inkml:trace contextRef="#ctx0" brushRef="#br0">371 1,'-6'0,"-2"12,-5 4,-1 11,-10 1,0 1,-9-3,2 4,0-1,5 5,7 3,-4-5,0 4,-6-4,1 5,5 7,7-4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5T23:06:55.118"/>
    </inkml:context>
    <inkml:brush xml:id="br0">
      <inkml:brushProperty name="width" value="0.1" units="cm"/>
      <inkml:brushProperty name="height" value="0.1" units="cm"/>
      <inkml:brushProperty name="color" value="#333333"/>
      <inkml:brushProperty name="ignorePressure" value="1"/>
    </inkml:brush>
  </inkml:definitions>
  <inkml:trace contextRef="#ctx0" brushRef="#br0">0 0,'0'6,"0"14,0 15,0 8,12-4,4 4,5-5,-1 2,-4 6,-5 2,-4 4,-3 5,-2-2,-2 3,-1 3,0-4,0 1,0-9</inkml:trace>
</inkml:ink>
</file>

<file path=ppt/ink/ink6.xml><?xml version="1.0" encoding="utf-8"?>
<inkml:ink xmlns:inkml="http://www.w3.org/2003/InkML">
  <inkml:definitions>
    <inkml:context xml:id="ctx0">
      <inkml:inkSource xml:id="inkSrc0">
        <inkml:traceFormat>
          <inkml:channel name="X" type="integer" max="4080" units="cm"/>
          <inkml:channel name="Y" type="integer" max="1440" units="cm"/>
          <inkml:channel name="T" type="integer" max="2.14748E9" units="dev"/>
        </inkml:traceFormat>
        <inkml:channelProperties>
          <inkml:channelProperty channel="X" name="resolution" value="160.62993" units="1/cm"/>
          <inkml:channelProperty channel="Y" name="resolution" value="85.2071" units="1/cm"/>
          <inkml:channelProperty channel="T" name="resolution" value="1" units="1/dev"/>
        </inkml:channelProperties>
      </inkml:inkSource>
      <inkml:timestamp xml:id="ts0" timeString="2021-02-16T16:19:03.252"/>
    </inkml:context>
    <inkml:brush xml:id="br0">
      <inkml:brushProperty name="width" value="0.05292" units="cm"/>
      <inkml:brushProperty name="height" value="0.05292" units="cm"/>
      <inkml:brushProperty name="color" value="#FF0000"/>
    </inkml:brush>
  </inkml:definitions>
  <inkml:trace contextRef="#ctx0" brushRef="#br0">10301 7955 0</inkml:trace>
  <inkml:trace contextRef="#ctx0" brushRef="#br0" timeOffset="7231">9931 7849 0,'0'-17'172,"-35"17"-157,35-36-15,0 19 16,0-19 0,0-34 15,0 52-31,0-17 16,0 0-1,0 17 1,0-17-1,0 0 17,0 17-17,0-17 1,0-1 0,0 1-16,0 17 15,0-17 16,-36 35-15,36-35-16,0 17 16,0-17-1,0-36 1,0 18 0,0 18-1,0 18 1,0-19-1,0-17 1,0-17 0,0 17-1,0 18 1,0-1 0,0 19-16,0-19 31,0 1-16,0 0 79,18 35-78,-18-18-1,0-17 1,0 0 0,0 17-1,0-17 1,0-1 15,0 1-15,0 53 218,0 17-218,0 0-1,-18-35 1,18 18 0,0 17 15,-17-35 188,17 36-204,-35-36 1,35 17-16,-36 19 16,36-1-16,-35-35 15,35 35 1,-18-35 171,18-18-155,0-17-17,0 0-15,0 17 16,0-17-1,36 0 1,-36 17 62,0-17-62,0-1-1,35 36 1,-35-35 15,35 35 47,-17 0-15,17 0-47,-35-17-1,35 17 1,-17 0 203,-18 35-188,35 0-16,-35 0 1,36-17 0,-36 17 77,35-35-77,-35 36 15,17-36 1,-17 17-17,36-17-15,-36 36 0,35-36 16,-35 35-1</inkml:trace>
  <inkml:trace contextRef="#ctx0" brushRef="#br0" timeOffset="13632.51">10213 7973 0,'0'-18'125,"0"-17"-109,0 0-1,0 17 1,0-17-1,0-1 1,0 19 0,0-19-16,0 1 15,18-53 1,-18 53 0,35 17-1,-35-17 1,0-18 15,0 18 0,0-1-15,0 1 0,0 17-16,0-17 15,35 35 1,-35-35-1,0 17 64,36 18-64,-36-35-15,17 35 16,-17-35-16,36-1 15,-1 36-15,-17-17 16,-18-19 0,35 36-1,-35-35-15,35 35 141,0-17-125,-17 17-16,17 0 140,1 0-109,-19 0-15,-17 35 0,0 0-16,35-35 15,-35 18-15,0 17 16,36-35 0,-36 35-1,0 1 1,17-36-1,-17 17-15,0 18 16,36-35 0,-36 53-1,35 18 1,0-18 0,-35-18-1,18 18 1,17-18-1,-35 18 1,35-17 0,-35 34-1,18-70-15,-18 18 16,35 52 0,1 19-1,-36-1 16,35 0-15,-35-53-16,18-17 16,-18 17-1,0 36 1,35-18-16,-35-18 16,0-18-16,35-17 0,-35 36 15,0 34 1,0-52-16,18 52 15,-18-52 1,0 53 0,35-54-16,-35 19 15,0 34 1,35 18 0,-35-35-1,0-17-15,18 16 16,-18 19 15,70 53 0,-70-107-31,0 18 0,0 1 16,36 52 0,-36-70-16,17-18 0,-17 70 15,0-35-15,36-35 0,-36 18 0,0 17 16,0 1-16,35-36 0,-35 17 15,0 18-15,18 1 16,17 52 0,0 0-1,0 0 1,-17-17 0,-18-53-1,35 17 1,-35 0-16,0-17 0,36 17 15,-19 36 1,-17-54 0,36-17-16,-36 35 15,35 18 1,-18-17 0,-17-1-16,36-35 15,-36 18 1,0 17-16,35-35 15,-35 35-15,0 0 16,35-35 0,-35 18-1,18 17 1,17 1 0,0-19-1,-17 19 1,17-1-1,1-35-15,-1 35 16,-17-17 0,17 17-1,0-35 1,-17 0 31,17 35-47,0-35 15,1 0 1,-19 0 15,19 0 1,-36-17-17,35 17 1,-35-36-1,17 36-15,54-53 16,17-17 15,-88 52-31,53-17 16,-18-18 0,1-17-1,-19 17 1,54-18-1,-36 18 1,18 0 0,-18-17-1,-17 17 1,53-71 15,-19 54-31,-16 17 31,-1 0-31,-17 18 32,-18-1-32,0 19 15,35 17-15,-35-71 16,35 18 0,-35-17-1,18 17 1,-18 17-1,0 1 1,-35 35 297,-1 0-282,19 18-16,-19-18 1,1 0 0,0 35 15,17-35-15,-17 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4:48:44.195"/>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1.901"/>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6T15:49:12.381"/>
    </inkml:context>
    <inkml:brush xml:id="br0">
      <inkml:brushProperty name="width" value="0.025" units="cm"/>
      <inkml:brushProperty name="height" value="0.025" units="cm"/>
      <inkml:brushProperty name="color" value="#CC0066"/>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2"/>
            <a:ext cx="3037840" cy="4615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vl1pPr>
          </a:lstStyle>
          <a:p>
            <a:pPr>
              <a:defRPr/>
            </a:pPr>
            <a:endParaRPr lang="en-US" dirty="0"/>
          </a:p>
        </p:txBody>
      </p:sp>
      <p:sp>
        <p:nvSpPr>
          <p:cNvPr id="60419" name="Rectangle 3"/>
          <p:cNvSpPr>
            <a:spLocks noGrp="1" noChangeArrowheads="1"/>
          </p:cNvSpPr>
          <p:nvPr>
            <p:ph type="dt" idx="1"/>
          </p:nvPr>
        </p:nvSpPr>
        <p:spPr bwMode="auto">
          <a:xfrm>
            <a:off x="3970938" y="2"/>
            <a:ext cx="3037840" cy="4615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vl1pPr>
          </a:lstStyle>
          <a:p>
            <a:pPr>
              <a:defRPr/>
            </a:pPr>
            <a:endParaRPr lang="en-US" dirty="0"/>
          </a:p>
        </p:txBody>
      </p:sp>
      <p:sp>
        <p:nvSpPr>
          <p:cNvPr id="23556" name="Rectangle 4"/>
          <p:cNvSpPr>
            <a:spLocks noGrp="1" noRot="1" noChangeAspect="1" noChangeArrowheads="1" noTextEdit="1"/>
          </p:cNvSpPr>
          <p:nvPr>
            <p:ph type="sldImg" idx="2"/>
          </p:nvPr>
        </p:nvSpPr>
        <p:spPr bwMode="auto">
          <a:xfrm>
            <a:off x="1196975" y="692150"/>
            <a:ext cx="4618038" cy="3463925"/>
          </a:xfrm>
          <a:prstGeom prst="rect">
            <a:avLst/>
          </a:prstGeom>
          <a:noFill/>
          <a:ln w="9525">
            <a:solidFill>
              <a:srgbClr val="000000"/>
            </a:solidFill>
            <a:miter lim="800000"/>
            <a:headEnd/>
            <a:tailEnd/>
          </a:ln>
        </p:spPr>
      </p:sp>
      <p:sp>
        <p:nvSpPr>
          <p:cNvPr id="60421" name="Rectangle 5"/>
          <p:cNvSpPr>
            <a:spLocks noGrp="1" noChangeArrowheads="1"/>
          </p:cNvSpPr>
          <p:nvPr>
            <p:ph type="body" sz="quarter" idx="3"/>
          </p:nvPr>
        </p:nvSpPr>
        <p:spPr bwMode="auto">
          <a:xfrm>
            <a:off x="701040" y="4387259"/>
            <a:ext cx="5608320" cy="415567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0422" name="Rectangle 6"/>
          <p:cNvSpPr>
            <a:spLocks noGrp="1" noChangeArrowheads="1"/>
          </p:cNvSpPr>
          <p:nvPr>
            <p:ph type="ftr" sz="quarter" idx="4"/>
          </p:nvPr>
        </p:nvSpPr>
        <p:spPr bwMode="auto">
          <a:xfrm>
            <a:off x="0" y="8772914"/>
            <a:ext cx="3037840" cy="461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vl1pPr>
          </a:lstStyle>
          <a:p>
            <a:pPr>
              <a:defRPr/>
            </a:pPr>
            <a:endParaRPr lang="en-US" dirty="0"/>
          </a:p>
        </p:txBody>
      </p:sp>
      <p:sp>
        <p:nvSpPr>
          <p:cNvPr id="60423" name="Rectangle 7"/>
          <p:cNvSpPr>
            <a:spLocks noGrp="1" noChangeArrowheads="1"/>
          </p:cNvSpPr>
          <p:nvPr>
            <p:ph type="sldNum" sz="quarter" idx="5"/>
          </p:nvPr>
        </p:nvSpPr>
        <p:spPr bwMode="auto">
          <a:xfrm>
            <a:off x="3970938" y="8772914"/>
            <a:ext cx="3037840" cy="461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vl1pPr>
          </a:lstStyle>
          <a:p>
            <a:pPr>
              <a:defRPr/>
            </a:pPr>
            <a:fld id="{AEDD63FF-397F-4046-AF0D-8445F1F43690}" type="slidenum">
              <a:rPr lang="en-US"/>
              <a:pPr>
                <a:defRPr/>
              </a:pPr>
              <a:t>‹#›</a:t>
            </a:fld>
            <a:endParaRPr lang="en-US" dirty="0"/>
          </a:p>
        </p:txBody>
      </p:sp>
    </p:spTree>
    <p:extLst>
      <p:ext uri="{BB962C8B-B14F-4D97-AF65-F5344CB8AC3E}">
        <p14:creationId xmlns:p14="http://schemas.microsoft.com/office/powerpoint/2010/main" val="29464515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7319F96-741E-4E1B-8398-13C1835F5FE5}"/>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E1767F69-5C36-4C71-8827-38489A8E58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 plan on utilizing the Hands On Book for the Coding Examples </a:t>
            </a:r>
          </a:p>
          <a:p>
            <a:r>
              <a:rPr lang="en-US" altLang="en-US" dirty="0">
                <a:latin typeface="Arial" panose="020B0604020202020204" pitchFamily="34" charset="0"/>
              </a:rPr>
              <a:t>https://github.com/ageron/handson-ml2/blob/master/15_processing_sequences_using_rnns_and_cnns.ipynb</a:t>
            </a:r>
          </a:p>
        </p:txBody>
      </p:sp>
      <p:sp>
        <p:nvSpPr>
          <p:cNvPr id="9220" name="Slide Number Placeholder 3">
            <a:extLst>
              <a:ext uri="{FF2B5EF4-FFF2-40B4-BE49-F238E27FC236}">
                <a16:creationId xmlns:a16="http://schemas.microsoft.com/office/drawing/2014/main" id="{371058A5-AD3F-4D23-8CBB-9A65CF8090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45AB5E5-4300-481C-B806-5579D26C788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E50A8612-DEC5-47E2-83D6-9C14F0451F52}"/>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8397DA26-5C35-42BC-9E95-691DCB30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Page 499 – Figure 15-2:  A layer of recurrent neurons (left) unrolled through time (right)</a:t>
            </a:r>
          </a:p>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802AAFAC-3495-42BB-BA61-B42F6B59A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643351-44AE-4694-9AE7-23CCCC517AAB}"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2E31FAD0-F26F-45AC-91D9-5349EB8EA574}"/>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69F98F4F-C3F8-4C9C-A16B-E9573229928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23556" name="Slide Number Placeholder 3">
            <a:extLst>
              <a:ext uri="{FF2B5EF4-FFF2-40B4-BE49-F238E27FC236}">
                <a16:creationId xmlns:a16="http://schemas.microsoft.com/office/drawing/2014/main" id="{296B5927-35CA-4036-B09A-CE8E2E5012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243D84-FE37-4B27-9A63-9CDDF368D05A}"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891CBC78-A3DB-4025-A023-33794D5B7E7C}"/>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AB70FDC3-DA7D-4352-A18E-BFC4C8D713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47B5CD80-D5BC-468B-9A1A-DB73AD044F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A940357-640E-4BDA-8040-4462B889E55C}"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7734DDEE-D72C-4155-8479-9EEB549ED84B}"/>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4550E595-8211-4740-95D5-191C298D82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7652" name="Slide Number Placeholder 3">
            <a:extLst>
              <a:ext uri="{FF2B5EF4-FFF2-40B4-BE49-F238E27FC236}">
                <a16:creationId xmlns:a16="http://schemas.microsoft.com/office/drawing/2014/main" id="{845868F2-3E66-4963-99FC-566095B48F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34549C-3128-4E6C-AF37-061EE73C47A7}"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for predicting time series such as stock prices, you put in the data from the last N days, and it will output the prices shifted by one day into the future.    Also weather forecasts.</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21</a:t>
            </a:fld>
            <a:endParaRPr lang="en-US" altLang="en-US"/>
          </a:p>
        </p:txBody>
      </p:sp>
    </p:spTree>
    <p:extLst>
      <p:ext uri="{BB962C8B-B14F-4D97-AF65-F5344CB8AC3E}">
        <p14:creationId xmlns:p14="http://schemas.microsoft.com/office/powerpoint/2010/main" val="35207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22</a:t>
            </a:fld>
            <a:endParaRPr lang="en-US" altLang="en-US"/>
          </a:p>
        </p:txBody>
      </p:sp>
    </p:spTree>
    <p:extLst>
      <p:ext uri="{BB962C8B-B14F-4D97-AF65-F5344CB8AC3E}">
        <p14:creationId xmlns:p14="http://schemas.microsoft.com/office/powerpoint/2010/main" val="256252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feed the network the same thing over and over again and get output ; like feeding in picture and getting a caption for the image.</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23</a:t>
            </a:fld>
            <a:endParaRPr lang="en-US" altLang="en-US"/>
          </a:p>
        </p:txBody>
      </p:sp>
    </p:spTree>
    <p:extLst>
      <p:ext uri="{BB962C8B-B14F-4D97-AF65-F5344CB8AC3E}">
        <p14:creationId xmlns:p14="http://schemas.microsoft.com/office/powerpoint/2010/main" val="3234231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you could have a sequence to vector network called an Encoder followed by a Vector to sequence network called a </a:t>
            </a:r>
            <a:r>
              <a:rPr lang="en-US" dirty="0" err="1"/>
              <a:t>Decorder</a:t>
            </a:r>
            <a:r>
              <a:rPr lang="en-US" dirty="0"/>
              <a:t>.  This is used for translating sentences from one language to another.  This is more accurate than trying to translate on the fly.    Chapter 16 is about Encoder-</a:t>
            </a:r>
            <a:r>
              <a:rPr lang="en-US" dirty="0" err="1"/>
              <a:t>Decorders</a:t>
            </a:r>
            <a:r>
              <a:rPr lang="en-US" dirty="0"/>
              <a:t>.  And it is more complex than the picture </a:t>
            </a:r>
            <a:r>
              <a:rPr lang="en-US" dirty="0" err="1"/>
              <a:t>suggest.s</a:t>
            </a:r>
            <a:r>
              <a:rPr lang="en-US" dirty="0"/>
              <a:t>   SO HOW DO YOU TRAIN A RNN</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24</a:t>
            </a:fld>
            <a:endParaRPr lang="en-US" altLang="en-US"/>
          </a:p>
        </p:txBody>
      </p:sp>
    </p:spTree>
    <p:extLst>
      <p:ext uri="{BB962C8B-B14F-4D97-AF65-F5344CB8AC3E}">
        <p14:creationId xmlns:p14="http://schemas.microsoft.com/office/powerpoint/2010/main" val="292955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7E2D8C5-2B14-46E2-8215-3C273ED3014C}"/>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1953011F-A4F4-4B38-AB30-92EF1B5D95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6868" name="Slide Number Placeholder 3">
            <a:extLst>
              <a:ext uri="{FF2B5EF4-FFF2-40B4-BE49-F238E27FC236}">
                <a16:creationId xmlns:a16="http://schemas.microsoft.com/office/drawing/2014/main" id="{B3CEB666-8A29-4F68-9DD8-54F8F0D0ED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137CDD-3F8B-4EA1-909C-0E184809ED50}"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33</a:t>
            </a:fld>
            <a:endParaRPr lang="en-US" altLang="en-US"/>
          </a:p>
        </p:txBody>
      </p:sp>
    </p:spTree>
    <p:extLst>
      <p:ext uri="{BB962C8B-B14F-4D97-AF65-F5344CB8AC3E}">
        <p14:creationId xmlns:p14="http://schemas.microsoft.com/office/powerpoint/2010/main" val="4211763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482B31EF-36F1-4139-8FBF-DD5C30D81B94}"/>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63CF1CF0-CC37-4014-B276-F22408C55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316" name="Slide Number Placeholder 3">
            <a:extLst>
              <a:ext uri="{FF2B5EF4-FFF2-40B4-BE49-F238E27FC236}">
                <a16:creationId xmlns:a16="http://schemas.microsoft.com/office/drawing/2014/main" id="{DB6E5F09-193F-48C2-B6BA-8A9EC2C9D0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39EFE3-48F5-4466-A375-5EE85F665EDE}"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206594C-D85E-42C6-82FE-D2B2D995E44D}"/>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7CED45DC-5B0B-4ACD-B7DB-14D8D8197B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Values closer to 0 mean forget and closer to one means 1</a:t>
            </a:r>
          </a:p>
        </p:txBody>
      </p:sp>
      <p:sp>
        <p:nvSpPr>
          <p:cNvPr id="46084" name="Slide Number Placeholder 3">
            <a:extLst>
              <a:ext uri="{FF2B5EF4-FFF2-40B4-BE49-F238E27FC236}">
                <a16:creationId xmlns:a16="http://schemas.microsoft.com/office/drawing/2014/main" id="{CFCF503D-99AC-494E-9F4F-2380FB1291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D68DCC-FDF1-4804-9CDD-AEA810AD5DFA}"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not important and 1 means important – squish values between -1 and 1 .  Sigmoid keeps input from the Tan output</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36</a:t>
            </a:fld>
            <a:endParaRPr lang="en-US" altLang="en-US"/>
          </a:p>
        </p:txBody>
      </p:sp>
    </p:spTree>
    <p:extLst>
      <p:ext uri="{BB962C8B-B14F-4D97-AF65-F5344CB8AC3E}">
        <p14:creationId xmlns:p14="http://schemas.microsoft.com/office/powerpoint/2010/main" val="268728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Carried over to the next time step</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38</a:t>
            </a:fld>
            <a:endParaRPr lang="en-US" altLang="en-US"/>
          </a:p>
        </p:txBody>
      </p:sp>
    </p:spTree>
    <p:extLst>
      <p:ext uri="{BB962C8B-B14F-4D97-AF65-F5344CB8AC3E}">
        <p14:creationId xmlns:p14="http://schemas.microsoft.com/office/powerpoint/2010/main" val="163229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 simplified newer version of LSTM,  reset = how much past information gets forgotten.  Update gate is the Forget and Input Gate, if something is to be updated, the previous data in that spot is overwritten.  There is no output gate, the full state vector is output at every time step.   GRU was introduced in same paper that introduced encoder and decoders.</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smtClean="0"/>
              <a:pPr>
                <a:defRPr/>
              </a:pPr>
              <a:t>40</a:t>
            </a:fld>
            <a:endParaRPr lang="en-US" altLang="en-US"/>
          </a:p>
        </p:txBody>
      </p:sp>
    </p:spTree>
    <p:extLst>
      <p:ext uri="{BB962C8B-B14F-4D97-AF65-F5344CB8AC3E}">
        <p14:creationId xmlns:p14="http://schemas.microsoft.com/office/powerpoint/2010/main" val="4028903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482B31EF-36F1-4139-8FBF-DD5C30D81B94}"/>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63CF1CF0-CC37-4014-B276-F22408C55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316" name="Slide Number Placeholder 3">
            <a:extLst>
              <a:ext uri="{FF2B5EF4-FFF2-40B4-BE49-F238E27FC236}">
                <a16:creationId xmlns:a16="http://schemas.microsoft.com/office/drawing/2014/main" id="{DB6E5F09-193F-48C2-B6BA-8A9EC2C9D0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39EFE3-48F5-4466-A375-5EE85F665EDE}"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482B31EF-36F1-4139-8FBF-DD5C30D81B94}"/>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63CF1CF0-CC37-4014-B276-F22408C55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3316" name="Slide Number Placeholder 3">
            <a:extLst>
              <a:ext uri="{FF2B5EF4-FFF2-40B4-BE49-F238E27FC236}">
                <a16:creationId xmlns:a16="http://schemas.microsoft.com/office/drawing/2014/main" id="{DB6E5F09-193F-48C2-B6BA-8A9EC2C9D0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39EFE3-48F5-4466-A375-5EE85F665EDE}"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024049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A156B69-2EB9-411D-95CC-2D2D1B4B467B}"/>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475009C7-461D-4B7A-9480-B3A28DDC3B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From Coursera Dr. Ng: </a:t>
            </a:r>
            <a:r>
              <a:rPr lang="en-US" altLang="en-US">
                <a:latin typeface="OpenSans"/>
              </a:rPr>
              <a:t>Models like recurrent neural networks or RNNs have transformed speech recognition, </a:t>
            </a:r>
          </a:p>
          <a:p>
            <a:r>
              <a:rPr lang="en-US" altLang="en-US">
                <a:latin typeface="OpenSans"/>
              </a:rPr>
              <a:t>natural language processing and other areas. </a:t>
            </a:r>
          </a:p>
          <a:p>
            <a:r>
              <a:rPr lang="en-US" altLang="en-US">
                <a:latin typeface="OpenSans"/>
              </a:rPr>
              <a:t> </a:t>
            </a:r>
          </a:p>
          <a:p>
            <a:r>
              <a:rPr lang="en-US" altLang="en-US">
                <a:latin typeface="OpenSans"/>
              </a:rPr>
              <a:t>Let's start by looking at a few examples of where sequence models can be useful. </a:t>
            </a:r>
          </a:p>
          <a:p>
            <a:r>
              <a:rPr lang="en-US" altLang="en-US">
                <a:latin typeface="OpenSans"/>
              </a:rPr>
              <a:t>In speech recognition you are given </a:t>
            </a:r>
          </a:p>
          <a:p>
            <a:r>
              <a:rPr lang="en-US" altLang="en-US">
                <a:latin typeface="OpenSans"/>
              </a:rPr>
              <a:t>an input audio clip X and asked to map it to a text transcript Y. </a:t>
            </a:r>
          </a:p>
          <a:p>
            <a:r>
              <a:rPr lang="en-US" altLang="en-US">
                <a:latin typeface="OpenSans"/>
              </a:rPr>
              <a:t>Both the input and the output here are sequence data, </a:t>
            </a:r>
          </a:p>
          <a:p>
            <a:r>
              <a:rPr lang="en-US" altLang="en-US">
                <a:latin typeface="OpenSans"/>
              </a:rPr>
              <a:t>because X is an audio clip and so that plays out over time and Y, </a:t>
            </a:r>
          </a:p>
          <a:p>
            <a:r>
              <a:rPr lang="en-US" altLang="en-US">
                <a:latin typeface="OpenSans"/>
              </a:rPr>
              <a:t>the output, is a sequence of words. (Sequence to Sequence)</a:t>
            </a:r>
          </a:p>
          <a:p>
            <a:endParaRPr lang="en-US" altLang="en-US">
              <a:latin typeface="OpenSans"/>
            </a:endParaRPr>
          </a:p>
          <a:p>
            <a:r>
              <a:rPr lang="en-US" altLang="en-US">
                <a:latin typeface="OpenSans"/>
              </a:rPr>
              <a:t>So sequence models such as a recurrent neural networks and other variations, </a:t>
            </a:r>
          </a:p>
          <a:p>
            <a:r>
              <a:rPr lang="en-US" altLang="en-US">
                <a:latin typeface="OpenSans"/>
              </a:rPr>
              <a:t>you'll learn about in a little bit have been very useful for speech recognition. </a:t>
            </a:r>
          </a:p>
          <a:p>
            <a:r>
              <a:rPr lang="en-US" altLang="en-US">
                <a:latin typeface="OpenSans"/>
              </a:rPr>
              <a:t>Music generation is another example of a problem with sequence data. </a:t>
            </a:r>
          </a:p>
          <a:p>
            <a:r>
              <a:rPr lang="en-US" altLang="en-US">
                <a:latin typeface="OpenSans"/>
              </a:rPr>
              <a:t>In this case, only the output Y is a sequence, </a:t>
            </a:r>
          </a:p>
          <a:p>
            <a:r>
              <a:rPr lang="en-US" altLang="en-US">
                <a:latin typeface="OpenSans"/>
              </a:rPr>
              <a:t>the input can be the empty set, </a:t>
            </a:r>
          </a:p>
          <a:p>
            <a:r>
              <a:rPr lang="en-US" altLang="en-US">
                <a:latin typeface="OpenSans"/>
              </a:rPr>
              <a:t>or it can be a single integer, </a:t>
            </a:r>
          </a:p>
          <a:p>
            <a:r>
              <a:rPr lang="en-US" altLang="en-US">
                <a:latin typeface="OpenSans"/>
              </a:rPr>
              <a:t>maybe referring to the genre of music you want to </a:t>
            </a:r>
          </a:p>
          <a:p>
            <a:r>
              <a:rPr lang="en-US" altLang="en-US">
                <a:latin typeface="OpenSans"/>
              </a:rPr>
              <a:t>generate or maybe the first few notes of the piece of music you want. </a:t>
            </a:r>
          </a:p>
          <a:p>
            <a:r>
              <a:rPr lang="en-US" altLang="en-US">
                <a:latin typeface="OpenSans"/>
              </a:rPr>
              <a:t>But here X can be nothing or maybe just an integer and output Y is a sequence. </a:t>
            </a:r>
          </a:p>
          <a:p>
            <a:r>
              <a:rPr lang="en-US" altLang="en-US">
                <a:latin typeface="OpenSans"/>
              </a:rPr>
              <a:t>In sentiment classification the input X is a sequence, </a:t>
            </a:r>
          </a:p>
          <a:p>
            <a:r>
              <a:rPr lang="en-US" altLang="en-US">
                <a:latin typeface="OpenSans"/>
              </a:rPr>
              <a:t>so given the input phrase like, </a:t>
            </a:r>
          </a:p>
          <a:p>
            <a:r>
              <a:rPr lang="en-US" altLang="en-US">
                <a:latin typeface="OpenSans"/>
              </a:rPr>
              <a:t>"There is nothing to like in this movie" how many stars do you think this review will be? </a:t>
            </a:r>
          </a:p>
          <a:p>
            <a:r>
              <a:rPr lang="en-US" altLang="en-US">
                <a:latin typeface="OpenSans"/>
              </a:rPr>
              <a:t>Sequence models are also very useful for DNA sequence analysis. (Sequence to Vector)?</a:t>
            </a:r>
          </a:p>
          <a:p>
            <a:r>
              <a:rPr lang="en-US" altLang="en-US">
                <a:latin typeface="OpenSans"/>
              </a:rPr>
              <a:t>So your DNA is represented via the four alphabets A, C, G, </a:t>
            </a:r>
          </a:p>
          <a:p>
            <a:r>
              <a:rPr lang="en-US" altLang="en-US">
                <a:latin typeface="OpenSans"/>
              </a:rPr>
              <a:t>and T. And so given a DNA sequence can you label </a:t>
            </a:r>
          </a:p>
          <a:p>
            <a:r>
              <a:rPr lang="en-US" altLang="en-US">
                <a:latin typeface="OpenSans"/>
              </a:rPr>
              <a:t>which part of this DNA sequence say corresponds to a protein. </a:t>
            </a:r>
          </a:p>
          <a:p>
            <a:r>
              <a:rPr lang="en-US" altLang="en-US">
                <a:latin typeface="OpenSans"/>
              </a:rPr>
              <a:t>In machine translation you are given an input sentence, </a:t>
            </a:r>
          </a:p>
          <a:p>
            <a:r>
              <a:rPr lang="en-US" altLang="en-US" err="1">
                <a:latin typeface="OpenSans"/>
              </a:rPr>
              <a:t>voulez-vou</a:t>
            </a:r>
            <a:r>
              <a:rPr lang="en-US" altLang="en-US">
                <a:latin typeface="OpenSans"/>
              </a:rPr>
              <a:t> </a:t>
            </a:r>
            <a:r>
              <a:rPr lang="en-US" altLang="en-US" err="1">
                <a:latin typeface="OpenSans"/>
              </a:rPr>
              <a:t>chante</a:t>
            </a:r>
            <a:r>
              <a:rPr lang="en-US" altLang="en-US">
                <a:latin typeface="OpenSans"/>
              </a:rPr>
              <a:t> avec </a:t>
            </a:r>
            <a:r>
              <a:rPr lang="en-US" altLang="en-US" err="1">
                <a:latin typeface="OpenSans"/>
              </a:rPr>
              <a:t>moi</a:t>
            </a:r>
            <a:r>
              <a:rPr lang="en-US" altLang="en-US">
                <a:latin typeface="OpenSans"/>
              </a:rPr>
              <a:t>?   Sequence-to-Sequence</a:t>
            </a:r>
          </a:p>
          <a:p>
            <a:r>
              <a:rPr lang="en-US" altLang="en-US">
                <a:latin typeface="OpenSans"/>
              </a:rPr>
              <a:t>And you're asked to output the translation in a different language. </a:t>
            </a:r>
          </a:p>
          <a:p>
            <a:r>
              <a:rPr lang="en-US" altLang="en-US">
                <a:latin typeface="OpenSans"/>
              </a:rPr>
              <a:t>In video activity recognition you might be given </a:t>
            </a:r>
          </a:p>
          <a:p>
            <a:r>
              <a:rPr lang="en-US" altLang="en-US">
                <a:latin typeface="OpenSans"/>
              </a:rPr>
              <a:t>a sequence of video frames and asked to recognize the activity. (Sequence-to-Vector?)</a:t>
            </a:r>
          </a:p>
          <a:p>
            <a:r>
              <a:rPr lang="en-US" altLang="en-US">
                <a:latin typeface="OpenSans"/>
              </a:rPr>
              <a:t>And in name entity recognition you might be given </a:t>
            </a:r>
          </a:p>
          <a:p>
            <a:r>
              <a:rPr lang="en-US" altLang="en-US">
                <a:latin typeface="OpenSans"/>
              </a:rPr>
              <a:t>a sentence and asked to identify the people in that sentence. </a:t>
            </a:r>
          </a:p>
          <a:p>
            <a:r>
              <a:rPr lang="en-US" altLang="en-US">
                <a:latin typeface="OpenSans"/>
              </a:rPr>
              <a:t>So all of these problems can be addressed as supervised learning with label data X, </a:t>
            </a:r>
          </a:p>
          <a:p>
            <a:r>
              <a:rPr lang="en-US" altLang="en-US">
                <a:latin typeface="OpenSans"/>
              </a:rPr>
              <a:t>Y as the training set. </a:t>
            </a:r>
          </a:p>
          <a:p>
            <a:r>
              <a:rPr lang="en-US" altLang="en-US">
                <a:latin typeface="OpenSans"/>
              </a:rPr>
              <a:t>But, as you can tell from this list of examples, </a:t>
            </a:r>
          </a:p>
          <a:p>
            <a:r>
              <a:rPr lang="en-US" altLang="en-US">
                <a:latin typeface="OpenSans"/>
              </a:rPr>
              <a:t>there are a lot of different types of sequence problems. </a:t>
            </a:r>
          </a:p>
          <a:p>
            <a:r>
              <a:rPr lang="en-US" altLang="en-US">
                <a:latin typeface="OpenSans"/>
              </a:rPr>
              <a:t>In some, both the input X and the output Y are sequences, </a:t>
            </a:r>
          </a:p>
          <a:p>
            <a:r>
              <a:rPr lang="en-US" altLang="en-US">
                <a:latin typeface="OpenSans"/>
              </a:rPr>
              <a:t>and in that case, </a:t>
            </a:r>
          </a:p>
          <a:p>
            <a:r>
              <a:rPr lang="en-US" altLang="en-US">
                <a:latin typeface="OpenSans"/>
              </a:rPr>
              <a:t>sometimes X and Y can have different lengths, </a:t>
            </a:r>
          </a:p>
          <a:p>
            <a:r>
              <a:rPr lang="en-US" altLang="en-US">
                <a:latin typeface="OpenSans"/>
              </a:rPr>
              <a:t>or in this example and this example, </a:t>
            </a:r>
          </a:p>
          <a:p>
            <a:r>
              <a:rPr lang="en-US" altLang="en-US">
                <a:latin typeface="OpenSans"/>
              </a:rPr>
              <a:t>X and Y have the same length. </a:t>
            </a:r>
          </a:p>
          <a:p>
            <a:r>
              <a:rPr lang="en-US" altLang="en-US">
                <a:latin typeface="OpenSans"/>
              </a:rPr>
              <a:t>And in some of these examples only either X or only the opposite Y is a sequence. </a:t>
            </a:r>
          </a:p>
          <a:p>
            <a:r>
              <a:rPr lang="en-US" altLang="en-US">
                <a:latin typeface="OpenSans"/>
              </a:rPr>
              <a:t> </a:t>
            </a:r>
          </a:p>
          <a:p>
            <a:r>
              <a:rPr lang="en-US" altLang="en-US">
                <a:latin typeface="OpenSans"/>
              </a:rPr>
              <a:t> </a:t>
            </a:r>
          </a:p>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19128287-280C-4A1D-A83D-A9C98E505F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4E6AAC-5C6B-4DAE-8632-442C5AF071BF}"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Could be stocks price. Historical data can be used to make future predictions</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a:pPr>
                <a:defRPr/>
              </a:pPr>
              <a:t>10</a:t>
            </a:fld>
            <a:endParaRPr lang="en-US" altLang="en-US"/>
          </a:p>
        </p:txBody>
      </p:sp>
    </p:spTree>
    <p:extLst>
      <p:ext uri="{BB962C8B-B14F-4D97-AF65-F5344CB8AC3E}">
        <p14:creationId xmlns:p14="http://schemas.microsoft.com/office/powerpoint/2010/main" val="687900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Top Left: Seasonality</a:t>
            </a:r>
          </a:p>
          <a:p>
            <a:r>
              <a:rPr lang="en-US">
                <a:latin typeface="Calibri"/>
                <a:cs typeface="Calibri"/>
              </a:rPr>
              <a:t>Top </a:t>
            </a:r>
            <a:r>
              <a:rPr lang="en-US" err="1">
                <a:latin typeface="Calibri"/>
                <a:cs typeface="Calibri"/>
              </a:rPr>
              <a:t>right:Downward</a:t>
            </a:r>
            <a:r>
              <a:rPr lang="en-US">
                <a:latin typeface="Calibri"/>
                <a:cs typeface="Calibri"/>
              </a:rPr>
              <a:t> trend</a:t>
            </a:r>
          </a:p>
          <a:p>
            <a:r>
              <a:rPr lang="en-US">
                <a:latin typeface="Calibri"/>
                <a:cs typeface="Calibri"/>
              </a:rPr>
              <a:t>Bottom Left: upward trend with seasonality</a:t>
            </a:r>
          </a:p>
          <a:p>
            <a:r>
              <a:rPr lang="en-US">
                <a:latin typeface="Calibri"/>
                <a:cs typeface="Calibri"/>
              </a:rPr>
              <a:t>Bottom right: no trend or seasonality , besides what seem to be random fluctuations. </a:t>
            </a:r>
          </a:p>
          <a:p>
            <a:endParaRPr lang="en-US">
              <a:latin typeface="Calibri"/>
              <a:cs typeface="Calibri"/>
            </a:endParaRPr>
          </a:p>
          <a:p>
            <a:r>
              <a:rPr lang="en-US">
                <a:latin typeface="Calibri"/>
                <a:cs typeface="Calibri"/>
              </a:rPr>
              <a:t>It is more important to notice these trends in other Time Series models such as ARIMA, it is generally not necessary to do all this, but it may improve performance in some cases, since the model will not have to learn the trend or the seasonality. </a:t>
            </a:r>
          </a:p>
        </p:txBody>
      </p:sp>
      <p:sp>
        <p:nvSpPr>
          <p:cNvPr id="4" name="Slide Number Placeholder 3"/>
          <p:cNvSpPr>
            <a:spLocks noGrp="1"/>
          </p:cNvSpPr>
          <p:nvPr>
            <p:ph type="sldNum" sz="quarter" idx="5"/>
          </p:nvPr>
        </p:nvSpPr>
        <p:spPr/>
        <p:txBody>
          <a:bodyPr/>
          <a:lstStyle/>
          <a:p>
            <a:pPr>
              <a:defRPr/>
            </a:pPr>
            <a:fld id="{D4F6CA2E-590B-489E-94DC-7545ACD1088F}" type="slidenum">
              <a:rPr lang="en-US" altLang="en-US"/>
              <a:pPr>
                <a:defRPr/>
              </a:pPr>
              <a:t>11</a:t>
            </a:fld>
            <a:endParaRPr lang="en-US" altLang="en-US"/>
          </a:p>
        </p:txBody>
      </p:sp>
    </p:spTree>
    <p:extLst>
      <p:ext uri="{BB962C8B-B14F-4D97-AF65-F5344CB8AC3E}">
        <p14:creationId xmlns:p14="http://schemas.microsoft.com/office/powerpoint/2010/main" val="540430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A156B69-2EB9-411D-95CC-2D2D1B4B467B}"/>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475009C7-461D-4B7A-9480-B3A28DDC3B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From Coursera Dr. Ng: </a:t>
            </a:r>
            <a:r>
              <a:rPr lang="en-US" altLang="en-US" dirty="0">
                <a:latin typeface="OpenSans"/>
              </a:rPr>
              <a:t>Models like recurrent neural networks or RNNs have transformed speech recognition, </a:t>
            </a:r>
          </a:p>
          <a:p>
            <a:r>
              <a:rPr lang="en-US" altLang="en-US" dirty="0">
                <a:latin typeface="OpenSans"/>
              </a:rPr>
              <a:t>natural language processing and other areas. </a:t>
            </a:r>
          </a:p>
          <a:p>
            <a:r>
              <a:rPr lang="en-US" altLang="en-US" dirty="0">
                <a:latin typeface="OpenSans"/>
              </a:rPr>
              <a:t> </a:t>
            </a:r>
          </a:p>
          <a:p>
            <a:r>
              <a:rPr lang="en-US" altLang="en-US" dirty="0">
                <a:latin typeface="OpenSans"/>
              </a:rPr>
              <a:t>Let's start by looking at a few examples of where sequence models can be useful. </a:t>
            </a:r>
          </a:p>
          <a:p>
            <a:r>
              <a:rPr lang="en-US" altLang="en-US" dirty="0">
                <a:latin typeface="OpenSans"/>
              </a:rPr>
              <a:t>In speech recognition you are given </a:t>
            </a:r>
          </a:p>
          <a:p>
            <a:r>
              <a:rPr lang="en-US" altLang="en-US" dirty="0">
                <a:latin typeface="OpenSans"/>
              </a:rPr>
              <a:t>an input audio clip X and asked to map it to a text transcript Y. </a:t>
            </a:r>
          </a:p>
          <a:p>
            <a:r>
              <a:rPr lang="en-US" altLang="en-US" dirty="0">
                <a:latin typeface="OpenSans"/>
              </a:rPr>
              <a:t>Both the input and the output here are sequence data, </a:t>
            </a:r>
          </a:p>
          <a:p>
            <a:r>
              <a:rPr lang="en-US" altLang="en-US" dirty="0">
                <a:latin typeface="OpenSans"/>
              </a:rPr>
              <a:t>because X is an audio clip and so that plays out over time and Y, </a:t>
            </a:r>
          </a:p>
          <a:p>
            <a:r>
              <a:rPr lang="en-US" altLang="en-US" dirty="0">
                <a:latin typeface="OpenSans"/>
              </a:rPr>
              <a:t>the output, is a sequence of words. (Sequence to Sequence)</a:t>
            </a:r>
          </a:p>
          <a:p>
            <a:endParaRPr lang="en-US" altLang="en-US" dirty="0">
              <a:latin typeface="OpenSans"/>
            </a:endParaRPr>
          </a:p>
          <a:p>
            <a:r>
              <a:rPr lang="en-US" altLang="en-US" dirty="0">
                <a:latin typeface="OpenSans"/>
              </a:rPr>
              <a:t>So sequence models such as a recurrent neural networks and other variations, </a:t>
            </a:r>
          </a:p>
          <a:p>
            <a:r>
              <a:rPr lang="en-US" altLang="en-US" dirty="0">
                <a:latin typeface="OpenSans"/>
              </a:rPr>
              <a:t>you'll learn about in a little bit have been very useful for speech recognition. </a:t>
            </a:r>
          </a:p>
          <a:p>
            <a:r>
              <a:rPr lang="en-US" altLang="en-US" dirty="0">
                <a:latin typeface="OpenSans"/>
              </a:rPr>
              <a:t>Music generation is another example of a problem with sequence data. </a:t>
            </a:r>
          </a:p>
          <a:p>
            <a:r>
              <a:rPr lang="en-US" altLang="en-US" dirty="0">
                <a:latin typeface="OpenSans"/>
              </a:rPr>
              <a:t>In this case, only the output Y is a sequence, </a:t>
            </a:r>
          </a:p>
          <a:p>
            <a:r>
              <a:rPr lang="en-US" altLang="en-US" dirty="0">
                <a:latin typeface="OpenSans"/>
              </a:rPr>
              <a:t>the input can be the empty set, </a:t>
            </a:r>
          </a:p>
          <a:p>
            <a:r>
              <a:rPr lang="en-US" altLang="en-US" dirty="0">
                <a:latin typeface="OpenSans"/>
              </a:rPr>
              <a:t>or it can be a single integer, </a:t>
            </a:r>
          </a:p>
          <a:p>
            <a:r>
              <a:rPr lang="en-US" altLang="en-US" dirty="0">
                <a:latin typeface="OpenSans"/>
              </a:rPr>
              <a:t>maybe referring to the genre of music you want to </a:t>
            </a:r>
          </a:p>
          <a:p>
            <a:r>
              <a:rPr lang="en-US" altLang="en-US" dirty="0">
                <a:latin typeface="OpenSans"/>
              </a:rPr>
              <a:t>generate or maybe the first few notes of the piece of music you want. </a:t>
            </a:r>
          </a:p>
          <a:p>
            <a:r>
              <a:rPr lang="en-US" altLang="en-US" dirty="0">
                <a:latin typeface="OpenSans"/>
              </a:rPr>
              <a:t>But here X can be nothing or maybe just an integer and output Y is a sequence. </a:t>
            </a:r>
          </a:p>
          <a:p>
            <a:r>
              <a:rPr lang="en-US" altLang="en-US" dirty="0">
                <a:latin typeface="OpenSans"/>
              </a:rPr>
              <a:t>In sentiment classification the input X is a sequence, </a:t>
            </a:r>
          </a:p>
          <a:p>
            <a:r>
              <a:rPr lang="en-US" altLang="en-US" dirty="0">
                <a:latin typeface="OpenSans"/>
              </a:rPr>
              <a:t>so given the input phrase like, </a:t>
            </a:r>
          </a:p>
          <a:p>
            <a:r>
              <a:rPr lang="en-US" altLang="en-US" dirty="0">
                <a:latin typeface="OpenSans"/>
              </a:rPr>
              <a:t>"There is nothing to like in this movie" how many stars do you think this review will be? </a:t>
            </a:r>
          </a:p>
          <a:p>
            <a:r>
              <a:rPr lang="en-US" altLang="en-US" dirty="0">
                <a:latin typeface="OpenSans"/>
              </a:rPr>
              <a:t>Sequence models are also very useful for DNA sequence analysis. (Sequence to Vector)?</a:t>
            </a:r>
          </a:p>
          <a:p>
            <a:r>
              <a:rPr lang="en-US" altLang="en-US" dirty="0">
                <a:latin typeface="OpenSans"/>
              </a:rPr>
              <a:t>So your DNA is represented via the four alphabets A, C, G, </a:t>
            </a:r>
          </a:p>
          <a:p>
            <a:r>
              <a:rPr lang="en-US" altLang="en-US" dirty="0">
                <a:latin typeface="OpenSans"/>
              </a:rPr>
              <a:t>and T. And so given a DNA sequence can you label </a:t>
            </a:r>
          </a:p>
          <a:p>
            <a:r>
              <a:rPr lang="en-US" altLang="en-US" dirty="0">
                <a:latin typeface="OpenSans"/>
              </a:rPr>
              <a:t>which part of this DNA sequence say corresponds to a protein. </a:t>
            </a:r>
          </a:p>
          <a:p>
            <a:r>
              <a:rPr lang="en-US" altLang="en-US" dirty="0">
                <a:latin typeface="OpenSans"/>
              </a:rPr>
              <a:t>In machine translation you are given an input sentence, </a:t>
            </a:r>
          </a:p>
          <a:p>
            <a:r>
              <a:rPr lang="en-US" altLang="en-US" dirty="0" err="1">
                <a:latin typeface="OpenSans"/>
              </a:rPr>
              <a:t>voulez-vou</a:t>
            </a:r>
            <a:r>
              <a:rPr lang="en-US" altLang="en-US" dirty="0">
                <a:latin typeface="OpenSans"/>
              </a:rPr>
              <a:t> </a:t>
            </a:r>
            <a:r>
              <a:rPr lang="en-US" altLang="en-US" dirty="0" err="1">
                <a:latin typeface="OpenSans"/>
              </a:rPr>
              <a:t>chante</a:t>
            </a:r>
            <a:r>
              <a:rPr lang="en-US" altLang="en-US" dirty="0">
                <a:latin typeface="OpenSans"/>
              </a:rPr>
              <a:t> avec </a:t>
            </a:r>
            <a:r>
              <a:rPr lang="en-US" altLang="en-US" dirty="0" err="1">
                <a:latin typeface="OpenSans"/>
              </a:rPr>
              <a:t>moi</a:t>
            </a:r>
            <a:r>
              <a:rPr lang="en-US" altLang="en-US" dirty="0">
                <a:latin typeface="OpenSans"/>
              </a:rPr>
              <a:t>?   Sequence-to-Sequence</a:t>
            </a:r>
          </a:p>
          <a:p>
            <a:r>
              <a:rPr lang="en-US" altLang="en-US" dirty="0">
                <a:latin typeface="OpenSans"/>
              </a:rPr>
              <a:t>And you're asked to output the translation in a different language. </a:t>
            </a:r>
          </a:p>
          <a:p>
            <a:r>
              <a:rPr lang="en-US" altLang="en-US" dirty="0">
                <a:latin typeface="OpenSans"/>
              </a:rPr>
              <a:t>In video activity recognition you might be given </a:t>
            </a:r>
          </a:p>
          <a:p>
            <a:r>
              <a:rPr lang="en-US" altLang="en-US" dirty="0">
                <a:latin typeface="OpenSans"/>
              </a:rPr>
              <a:t>a sequence of video frames and asked to recognize the activity. (Sequence-to-Vector?)</a:t>
            </a:r>
          </a:p>
          <a:p>
            <a:r>
              <a:rPr lang="en-US" altLang="en-US" dirty="0">
                <a:latin typeface="OpenSans"/>
              </a:rPr>
              <a:t>And in name entity recognition you might be given </a:t>
            </a:r>
          </a:p>
          <a:p>
            <a:r>
              <a:rPr lang="en-US" altLang="en-US" dirty="0">
                <a:latin typeface="OpenSans"/>
              </a:rPr>
              <a:t>a sentence and asked to identify the people in that sentence. </a:t>
            </a:r>
          </a:p>
          <a:p>
            <a:r>
              <a:rPr lang="en-US" altLang="en-US" dirty="0">
                <a:latin typeface="OpenSans"/>
              </a:rPr>
              <a:t>So all of these problems can be addressed as supervised learning with label data X, </a:t>
            </a:r>
          </a:p>
          <a:p>
            <a:r>
              <a:rPr lang="en-US" altLang="en-US" dirty="0">
                <a:latin typeface="OpenSans"/>
              </a:rPr>
              <a:t>Y as the training set. </a:t>
            </a:r>
          </a:p>
          <a:p>
            <a:r>
              <a:rPr lang="en-US" altLang="en-US" dirty="0">
                <a:latin typeface="OpenSans"/>
              </a:rPr>
              <a:t>But, as you can tell from this list of examples, </a:t>
            </a:r>
          </a:p>
          <a:p>
            <a:r>
              <a:rPr lang="en-US" altLang="en-US" dirty="0">
                <a:latin typeface="OpenSans"/>
              </a:rPr>
              <a:t>there are a lot of different types of sequence problems. </a:t>
            </a:r>
          </a:p>
          <a:p>
            <a:r>
              <a:rPr lang="en-US" altLang="en-US" dirty="0">
                <a:latin typeface="OpenSans"/>
              </a:rPr>
              <a:t>In some, both the input X and the output Y are sequences, </a:t>
            </a:r>
          </a:p>
          <a:p>
            <a:r>
              <a:rPr lang="en-US" altLang="en-US" dirty="0">
                <a:latin typeface="OpenSans"/>
              </a:rPr>
              <a:t>and in that case, </a:t>
            </a:r>
          </a:p>
          <a:p>
            <a:r>
              <a:rPr lang="en-US" altLang="en-US" dirty="0">
                <a:latin typeface="OpenSans"/>
              </a:rPr>
              <a:t>sometimes X and Y can have different lengths, </a:t>
            </a:r>
          </a:p>
          <a:p>
            <a:r>
              <a:rPr lang="en-US" altLang="en-US" dirty="0">
                <a:latin typeface="OpenSans"/>
              </a:rPr>
              <a:t>or in this example and this example, </a:t>
            </a:r>
          </a:p>
          <a:p>
            <a:r>
              <a:rPr lang="en-US" altLang="en-US" dirty="0">
                <a:latin typeface="OpenSans"/>
              </a:rPr>
              <a:t>X and Y have the same length. </a:t>
            </a:r>
          </a:p>
          <a:p>
            <a:r>
              <a:rPr lang="en-US" altLang="en-US" dirty="0">
                <a:latin typeface="OpenSans"/>
              </a:rPr>
              <a:t>And in some of these examples only either X or only the opposite Y is a sequence. </a:t>
            </a:r>
          </a:p>
          <a:p>
            <a:r>
              <a:rPr lang="en-US" altLang="en-US" dirty="0">
                <a:latin typeface="OpenSans"/>
              </a:rPr>
              <a:t> </a:t>
            </a:r>
          </a:p>
          <a:p>
            <a:r>
              <a:rPr lang="en-US" altLang="en-US" dirty="0">
                <a:latin typeface="OpenSans"/>
              </a:rPr>
              <a:t> </a:t>
            </a:r>
          </a:p>
          <a:p>
            <a:endParaRPr lang="en-US" altLang="en-US" dirty="0">
              <a:latin typeface="Arial" panose="020B0604020202020204" pitchFamily="34" charset="0"/>
            </a:endParaRPr>
          </a:p>
        </p:txBody>
      </p:sp>
      <p:sp>
        <p:nvSpPr>
          <p:cNvPr id="15364" name="Slide Number Placeholder 3">
            <a:extLst>
              <a:ext uri="{FF2B5EF4-FFF2-40B4-BE49-F238E27FC236}">
                <a16:creationId xmlns:a16="http://schemas.microsoft.com/office/drawing/2014/main" id="{19128287-280C-4A1D-A83D-A9C98E505F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34E6AAC-5C6B-4DAE-8632-442C5AF071BF}"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5803EF53-BA9C-448C-BB7C-DA44BA9D205D}"/>
              </a:ext>
            </a:extLst>
          </p:cNvPr>
          <p:cNvSpPr>
            <a:spLocks noGrp="1" noRot="1" noChangeAspect="1" noChangeArrowheads="1" noTextEdit="1"/>
          </p:cNvSpPr>
          <p:nvPr>
            <p:ph type="sldImg"/>
          </p:nvPr>
        </p:nvSpPr>
        <p:spPr>
          <a:ln/>
        </p:spPr>
      </p:sp>
      <p:sp>
        <p:nvSpPr>
          <p:cNvPr id="19459" name="Notes Placeholder 2">
            <a:extLst>
              <a:ext uri="{FF2B5EF4-FFF2-40B4-BE49-F238E27FC236}">
                <a16:creationId xmlns:a16="http://schemas.microsoft.com/office/drawing/2014/main" id="{F718A77E-74BF-44E9-BB78-D7E5D7FC4F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Page 498 – Figure 15-1:  A recurrent neuron (left) unrolled through time.</a:t>
            </a:r>
          </a:p>
          <a:p>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Unrolling the network through time</a:t>
            </a:r>
          </a:p>
          <a:p>
            <a:endParaRPr lang="en-US" altLang="en-US" dirty="0">
              <a:latin typeface="Arial" panose="020B0604020202020204" pitchFamily="34" charset="0"/>
            </a:endParaRPr>
          </a:p>
        </p:txBody>
      </p:sp>
      <p:sp>
        <p:nvSpPr>
          <p:cNvPr id="19460" name="Slide Number Placeholder 3">
            <a:extLst>
              <a:ext uri="{FF2B5EF4-FFF2-40B4-BE49-F238E27FC236}">
                <a16:creationId xmlns:a16="http://schemas.microsoft.com/office/drawing/2014/main" id="{E77AE80F-B74A-4255-BDC6-70BF781965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9953159-CF72-4C0F-BD96-262D3F0A5B98}"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6021" y="2130126"/>
            <a:ext cx="7771963" cy="14702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1372037" y="3885868"/>
            <a:ext cx="6399926" cy="1752871"/>
          </a:xfrm>
        </p:spPr>
        <p:txBody>
          <a:bodyPr/>
          <a:lstStyle>
            <a:lvl1pPr marL="0" indent="0" algn="ctr">
              <a:buNone/>
              <a:defRPr>
                <a:latin typeface="Calibri" panose="020F0502020204030204" pitchFamily="34" charset="0"/>
                <a:ea typeface="Calibri" panose="020F0502020204030204" pitchFamily="34" charset="0"/>
                <a:cs typeface="Calibri" panose="020F0502020204030204" pitchFamily="34" charset="0"/>
              </a:defRPr>
            </a:lvl1pPr>
            <a:lvl2pPr marL="416606" indent="0" algn="ctr">
              <a:buNone/>
              <a:defRPr/>
            </a:lvl2pPr>
            <a:lvl3pPr marL="833212" indent="0" algn="ctr">
              <a:buNone/>
              <a:defRPr/>
            </a:lvl3pPr>
            <a:lvl4pPr marL="1249818" indent="0" algn="ctr">
              <a:buNone/>
              <a:defRPr/>
            </a:lvl4pPr>
            <a:lvl5pPr marL="1666424" indent="0" algn="ctr">
              <a:buNone/>
              <a:defRPr/>
            </a:lvl5pPr>
            <a:lvl6pPr marL="2083030" indent="0" algn="ctr">
              <a:buNone/>
              <a:defRPr/>
            </a:lvl6pPr>
            <a:lvl7pPr marL="2499638" indent="0" algn="ctr">
              <a:buNone/>
              <a:defRPr/>
            </a:lvl7pPr>
            <a:lvl8pPr marL="2916245" indent="0" algn="ctr">
              <a:buNone/>
              <a:defRPr/>
            </a:lvl8pPr>
            <a:lvl9pPr marL="3332849" indent="0" algn="ctr">
              <a:buNone/>
              <a:defRPr/>
            </a:lvl9pPr>
          </a:lstStyle>
          <a:p>
            <a:r>
              <a:rPr lang="en-US"/>
              <a:t>Click to edit Master subtitle style</a:t>
            </a:r>
          </a:p>
        </p:txBody>
      </p:sp>
    </p:spTree>
    <p:extLst>
      <p:ext uri="{BB962C8B-B14F-4D97-AF65-F5344CB8AC3E}">
        <p14:creationId xmlns:p14="http://schemas.microsoft.com/office/powerpoint/2010/main" val="868787766"/>
      </p:ext>
    </p:extLst>
  </p:cSld>
  <p:clrMapOvr>
    <a:masterClrMapping/>
  </p:clrMapOvr>
  <p:transition advClick="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14785"/>
      </p:ext>
    </p:extLst>
  </p:cSld>
  <p:clrMapOvr>
    <a:masterClrMapping/>
  </p:clrMapOvr>
  <p:transition advClick="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8687" y="-114754"/>
            <a:ext cx="2055142" cy="57807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8890" y="-114754"/>
            <a:ext cx="6029971" cy="57807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957516"/>
      </p:ext>
    </p:extLst>
  </p:cSld>
  <p:clrMapOvr>
    <a:masterClrMapping/>
  </p:clrMapOvr>
  <p:transition advClick="0">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8892" y="-114754"/>
            <a:ext cx="8224939" cy="57807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842397"/>
      </p:ext>
    </p:extLst>
  </p:cSld>
  <p:clrMapOvr>
    <a:masterClrMapping/>
  </p:clrMapOvr>
  <p:transition advClick="0">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82151" y="-114752"/>
            <a:ext cx="6727641" cy="1143239"/>
          </a:xfrm>
        </p:spPr>
        <p:txBody>
          <a:bodyPr/>
          <a:lstStyle/>
          <a:p>
            <a:r>
              <a:rPr lang="en-US"/>
              <a:t>Click to edit Master title style</a:t>
            </a:r>
          </a:p>
        </p:txBody>
      </p:sp>
      <p:sp>
        <p:nvSpPr>
          <p:cNvPr id="3" name="Content Placeholder 2"/>
          <p:cNvSpPr>
            <a:spLocks noGrp="1"/>
          </p:cNvSpPr>
          <p:nvPr>
            <p:ph sz="half" idx="1"/>
          </p:nvPr>
        </p:nvSpPr>
        <p:spPr>
          <a:xfrm>
            <a:off x="388890" y="1550619"/>
            <a:ext cx="4041828" cy="4115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0544" y="1550619"/>
            <a:ext cx="4043285" cy="4115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417956"/>
      </p:ext>
    </p:extLst>
  </p:cSld>
  <p:clrMapOvr>
    <a:masterClrMapping/>
  </p:clrMapOvr>
  <p:transition advClick="0">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82151" y="-114752"/>
            <a:ext cx="6727641" cy="1143239"/>
          </a:xfrm>
        </p:spPr>
        <p:txBody>
          <a:bodyPr/>
          <a:lstStyle/>
          <a:p>
            <a:r>
              <a:rPr lang="en-US"/>
              <a:t>Click to edit Master title style</a:t>
            </a:r>
          </a:p>
        </p:txBody>
      </p:sp>
      <p:sp>
        <p:nvSpPr>
          <p:cNvPr id="3" name="Content Placeholder 2"/>
          <p:cNvSpPr>
            <a:spLocks noGrp="1"/>
          </p:cNvSpPr>
          <p:nvPr>
            <p:ph sz="quarter" idx="1"/>
          </p:nvPr>
        </p:nvSpPr>
        <p:spPr>
          <a:xfrm>
            <a:off x="388890" y="1550619"/>
            <a:ext cx="4041828" cy="1988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388890" y="3676441"/>
            <a:ext cx="4041828" cy="1989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570544" y="1550619"/>
            <a:ext cx="4043285" cy="41153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61150"/>
      </p:ext>
    </p:extLst>
  </p:cSld>
  <p:clrMapOvr>
    <a:masterClrMapping/>
  </p:clrMapOvr>
  <p:transition advClick="0">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82151" y="-114752"/>
            <a:ext cx="6727641" cy="1143239"/>
          </a:xfrm>
        </p:spPr>
        <p:txBody>
          <a:bodyPr/>
          <a:lstStyle/>
          <a:p>
            <a:r>
              <a:rPr lang="en-US"/>
              <a:t>Click to edit Master title style</a:t>
            </a:r>
          </a:p>
        </p:txBody>
      </p:sp>
      <p:sp>
        <p:nvSpPr>
          <p:cNvPr id="3" name="Content Placeholder 2"/>
          <p:cNvSpPr>
            <a:spLocks noGrp="1"/>
          </p:cNvSpPr>
          <p:nvPr>
            <p:ph sz="half" idx="1"/>
          </p:nvPr>
        </p:nvSpPr>
        <p:spPr>
          <a:xfrm>
            <a:off x="388892" y="1550619"/>
            <a:ext cx="8224939" cy="1988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88892" y="3676441"/>
            <a:ext cx="8224939" cy="1989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970654"/>
      </p:ext>
    </p:extLst>
  </p:cSld>
  <p:clrMapOvr>
    <a:masterClrMapping/>
  </p:clrMapOvr>
  <p:transition advClick="0">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FIT">
    <p:spTree>
      <p:nvGrpSpPr>
        <p:cNvPr id="1" name=""/>
        <p:cNvGrpSpPr/>
        <p:nvPr/>
      </p:nvGrpSpPr>
      <p:grpSpPr>
        <a:xfrm>
          <a:off x="0" y="0"/>
          <a:ext cx="0" cy="0"/>
          <a:chOff x="0" y="0"/>
          <a:chExt cx="0" cy="0"/>
        </a:xfrm>
      </p:grpSpPr>
      <p:pic>
        <p:nvPicPr>
          <p:cNvPr id="2" name="Picture 12" descr="shield"/>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81150" y="2579688"/>
            <a:ext cx="203835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3"/>
          <p:cNvSpPr txBox="1">
            <a:spLocks noChangeArrowheads="1"/>
          </p:cNvSpPr>
          <p:nvPr userDrawn="1"/>
        </p:nvSpPr>
        <p:spPr bwMode="auto">
          <a:xfrm>
            <a:off x="974725" y="190500"/>
            <a:ext cx="6778625" cy="600075"/>
          </a:xfrm>
          <a:prstGeom prst="rect">
            <a:avLst/>
          </a:prstGeom>
          <a:noFill/>
          <a:ln w="9525">
            <a:noFill/>
            <a:miter lim="800000"/>
            <a:headEnd/>
            <a:tailEnd/>
          </a:ln>
          <a:effectLst/>
        </p:spPr>
        <p:txBody>
          <a:bodyPr wrap="none" lIns="91271" tIns="45636" rIns="91271" bIns="45636">
            <a:spAutoFit/>
          </a:bodyPr>
          <a:lstStyle/>
          <a:p>
            <a:pPr defTabSz="914408">
              <a:spcBef>
                <a:spcPct val="0"/>
              </a:spcBef>
              <a:buFontTx/>
              <a:buNone/>
              <a:defRPr/>
            </a:pPr>
            <a:r>
              <a:rPr lang="en-US" sz="3300" b="1" dirty="0">
                <a:solidFill>
                  <a:srgbClr val="000066"/>
                </a:solidFill>
                <a:effectLst>
                  <a:outerShdw blurRad="38100" dist="38100" dir="2700000" algn="tl">
                    <a:srgbClr val="C0C0C0"/>
                  </a:outerShdw>
                </a:effectLst>
                <a:cs typeface="Arial" panose="020B0604020202020204" pitchFamily="34" charset="0"/>
              </a:rPr>
              <a:t>Air Force Institute of Technology</a:t>
            </a:r>
            <a:endParaRPr lang="en-US" sz="3300" b="1" dirty="0">
              <a:solidFill>
                <a:srgbClr val="000000"/>
              </a:solidFill>
              <a:effectLst>
                <a:outerShdw blurRad="38100" dist="38100" dir="2700000" algn="tl">
                  <a:srgbClr val="C0C0C0"/>
                </a:outerShdw>
              </a:effectLst>
              <a:cs typeface="Arial" panose="020B0604020202020204" pitchFamily="34" charset="0"/>
            </a:endParaRPr>
          </a:p>
        </p:txBody>
      </p:sp>
      <p:sp>
        <p:nvSpPr>
          <p:cNvPr id="4" name="Content Placeholder 2"/>
          <p:cNvSpPr>
            <a:spLocks noGrp="1"/>
          </p:cNvSpPr>
          <p:nvPr>
            <p:ph idx="1"/>
          </p:nvPr>
        </p:nvSpPr>
        <p:spPr>
          <a:xfrm>
            <a:off x="3962400" y="1905000"/>
            <a:ext cx="4795838" cy="4038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56395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226208" y="217177"/>
            <a:ext cx="85206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folHlink"/>
              </a:buClr>
              <a:buSzPts val="2800"/>
              <a:buFont typeface="Arial"/>
              <a:buNone/>
              <a:defRPr/>
            </a:lvl1pPr>
            <a:lvl2pPr lvl="1" algn="ctr">
              <a:lnSpc>
                <a:spcPct val="100000"/>
              </a:lnSpc>
              <a:spcBef>
                <a:spcPts val="0"/>
              </a:spcBef>
              <a:spcAft>
                <a:spcPts val="0"/>
              </a:spcAft>
              <a:buClr>
                <a:schemeClr val="folHlink"/>
              </a:buClr>
              <a:buSzPts val="2800"/>
              <a:buFont typeface="Arial"/>
              <a:buNone/>
              <a:defRPr/>
            </a:lvl2pPr>
            <a:lvl3pPr lvl="2" algn="ctr">
              <a:lnSpc>
                <a:spcPct val="100000"/>
              </a:lnSpc>
              <a:spcBef>
                <a:spcPts val="0"/>
              </a:spcBef>
              <a:spcAft>
                <a:spcPts val="0"/>
              </a:spcAft>
              <a:buClr>
                <a:schemeClr val="folHlink"/>
              </a:buClr>
              <a:buSzPts val="2800"/>
              <a:buFont typeface="Arial"/>
              <a:buNone/>
              <a:defRPr/>
            </a:lvl3pPr>
            <a:lvl4pPr lvl="3" algn="ctr">
              <a:lnSpc>
                <a:spcPct val="100000"/>
              </a:lnSpc>
              <a:spcBef>
                <a:spcPts val="0"/>
              </a:spcBef>
              <a:spcAft>
                <a:spcPts val="0"/>
              </a:spcAft>
              <a:buClr>
                <a:schemeClr val="folHlink"/>
              </a:buClr>
              <a:buSzPts val="2800"/>
              <a:buFont typeface="Arial"/>
              <a:buNone/>
              <a:defRPr/>
            </a:lvl4pPr>
            <a:lvl5pPr lvl="4" algn="ctr">
              <a:lnSpc>
                <a:spcPct val="100000"/>
              </a:lnSpc>
              <a:spcBef>
                <a:spcPts val="0"/>
              </a:spcBef>
              <a:spcAft>
                <a:spcPts val="0"/>
              </a:spcAft>
              <a:buClr>
                <a:schemeClr val="folHlink"/>
              </a:buClr>
              <a:buSzPts val="2800"/>
              <a:buFont typeface="Arial"/>
              <a:buNone/>
              <a:defRPr/>
            </a:lvl5pPr>
            <a:lvl6pPr lvl="5" algn="ctr">
              <a:lnSpc>
                <a:spcPct val="100000"/>
              </a:lnSpc>
              <a:spcBef>
                <a:spcPts val="0"/>
              </a:spcBef>
              <a:spcAft>
                <a:spcPts val="0"/>
              </a:spcAft>
              <a:buClr>
                <a:schemeClr val="folHlink"/>
              </a:buClr>
              <a:buSzPts val="2800"/>
              <a:buFont typeface="Arial"/>
              <a:buNone/>
              <a:defRPr/>
            </a:lvl6pPr>
            <a:lvl7pPr lvl="6" algn="ctr">
              <a:lnSpc>
                <a:spcPct val="100000"/>
              </a:lnSpc>
              <a:spcBef>
                <a:spcPts val="0"/>
              </a:spcBef>
              <a:spcAft>
                <a:spcPts val="0"/>
              </a:spcAft>
              <a:buClr>
                <a:schemeClr val="folHlink"/>
              </a:buClr>
              <a:buSzPts val="2800"/>
              <a:buFont typeface="Arial"/>
              <a:buNone/>
              <a:defRPr/>
            </a:lvl7pPr>
            <a:lvl8pPr lvl="7" algn="ctr">
              <a:lnSpc>
                <a:spcPct val="100000"/>
              </a:lnSpc>
              <a:spcBef>
                <a:spcPts val="0"/>
              </a:spcBef>
              <a:spcAft>
                <a:spcPts val="0"/>
              </a:spcAft>
              <a:buClr>
                <a:schemeClr val="folHlink"/>
              </a:buClr>
              <a:buSzPts val="2800"/>
              <a:buFont typeface="Arial"/>
              <a:buNone/>
              <a:defRPr/>
            </a:lvl8pPr>
            <a:lvl9pPr lvl="8" algn="ctr">
              <a:lnSpc>
                <a:spcPct val="100000"/>
              </a:lnSpc>
              <a:spcBef>
                <a:spcPts val="0"/>
              </a:spcBef>
              <a:spcAft>
                <a:spcPts val="0"/>
              </a:spcAft>
              <a:buClr>
                <a:schemeClr val="folHlink"/>
              </a:buClr>
              <a:buSzPts val="2800"/>
              <a:buFont typeface="Arial"/>
              <a:buNone/>
              <a:defRPr/>
            </a:lvl9pPr>
          </a:lstStyle>
          <a:p>
            <a:endParaRPr/>
          </a:p>
        </p:txBody>
      </p:sp>
      <p:sp>
        <p:nvSpPr>
          <p:cNvPr id="83" name="Google Shape;83;p15"/>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189" lvl="0" indent="-342891" algn="l">
              <a:lnSpc>
                <a:spcPct val="100000"/>
              </a:lnSpc>
              <a:spcBef>
                <a:spcPts val="0"/>
              </a:spcBef>
              <a:spcAft>
                <a:spcPts val="0"/>
              </a:spcAft>
              <a:buClr>
                <a:schemeClr val="dk1"/>
              </a:buClr>
              <a:buSzPts val="1800"/>
              <a:buFont typeface="Arial"/>
              <a:buChar char="●"/>
              <a:defRPr/>
            </a:lvl1pPr>
            <a:lvl2pPr marL="914377" lvl="1" indent="-317492" algn="l">
              <a:lnSpc>
                <a:spcPct val="100000"/>
              </a:lnSpc>
              <a:spcBef>
                <a:spcPts val="1600"/>
              </a:spcBef>
              <a:spcAft>
                <a:spcPts val="0"/>
              </a:spcAft>
              <a:buClr>
                <a:schemeClr val="dk1"/>
              </a:buClr>
              <a:buSzPts val="1400"/>
              <a:buFont typeface="Arial"/>
              <a:buChar char="○"/>
              <a:defRPr/>
            </a:lvl2pPr>
            <a:lvl3pPr marL="1371566" lvl="2" indent="-317492" algn="l">
              <a:lnSpc>
                <a:spcPct val="100000"/>
              </a:lnSpc>
              <a:spcBef>
                <a:spcPts val="1600"/>
              </a:spcBef>
              <a:spcAft>
                <a:spcPts val="0"/>
              </a:spcAft>
              <a:buClr>
                <a:schemeClr val="dk1"/>
              </a:buClr>
              <a:buSzPts val="1400"/>
              <a:buFont typeface="Arial"/>
              <a:buChar char="■"/>
              <a:defRPr/>
            </a:lvl3pPr>
            <a:lvl4pPr marL="1828754" lvl="3" indent="-317492" algn="l">
              <a:lnSpc>
                <a:spcPct val="100000"/>
              </a:lnSpc>
              <a:spcBef>
                <a:spcPts val="1600"/>
              </a:spcBef>
              <a:spcAft>
                <a:spcPts val="0"/>
              </a:spcAft>
              <a:buClr>
                <a:schemeClr val="dk1"/>
              </a:buClr>
              <a:buSzPts val="1400"/>
              <a:buFont typeface="Arial"/>
              <a:buChar char="●"/>
              <a:defRPr/>
            </a:lvl4pPr>
            <a:lvl5pPr marL="2285943" lvl="4" indent="-317492" algn="l">
              <a:lnSpc>
                <a:spcPct val="100000"/>
              </a:lnSpc>
              <a:spcBef>
                <a:spcPts val="1600"/>
              </a:spcBef>
              <a:spcAft>
                <a:spcPts val="0"/>
              </a:spcAft>
              <a:buClr>
                <a:schemeClr val="dk1"/>
              </a:buClr>
              <a:buSzPts val="1400"/>
              <a:buFont typeface="Arial"/>
              <a:buChar char="○"/>
              <a:defRPr/>
            </a:lvl5pPr>
            <a:lvl6pPr marL="2743131" lvl="5" indent="-317492" algn="l">
              <a:lnSpc>
                <a:spcPct val="100000"/>
              </a:lnSpc>
              <a:spcBef>
                <a:spcPts val="1600"/>
              </a:spcBef>
              <a:spcAft>
                <a:spcPts val="0"/>
              </a:spcAft>
              <a:buClr>
                <a:schemeClr val="dk1"/>
              </a:buClr>
              <a:buSzPts val="1400"/>
              <a:buFont typeface="Arial"/>
              <a:buChar char="■"/>
              <a:defRPr/>
            </a:lvl6pPr>
            <a:lvl7pPr marL="3200320" lvl="6" indent="-317492" algn="l">
              <a:lnSpc>
                <a:spcPct val="100000"/>
              </a:lnSpc>
              <a:spcBef>
                <a:spcPts val="1600"/>
              </a:spcBef>
              <a:spcAft>
                <a:spcPts val="0"/>
              </a:spcAft>
              <a:buClr>
                <a:schemeClr val="dk1"/>
              </a:buClr>
              <a:buSzPts val="1400"/>
              <a:buFont typeface="Arial"/>
              <a:buChar char="●"/>
              <a:defRPr/>
            </a:lvl7pPr>
            <a:lvl8pPr marL="3657509" lvl="7" indent="-317492" algn="l">
              <a:lnSpc>
                <a:spcPct val="100000"/>
              </a:lnSpc>
              <a:spcBef>
                <a:spcPts val="1600"/>
              </a:spcBef>
              <a:spcAft>
                <a:spcPts val="0"/>
              </a:spcAft>
              <a:buClr>
                <a:schemeClr val="dk1"/>
              </a:buClr>
              <a:buSzPts val="1400"/>
              <a:buFont typeface="Arial"/>
              <a:buChar char="○"/>
              <a:defRPr/>
            </a:lvl8pPr>
            <a:lvl9pPr marL="4114697" lvl="8" indent="-317492" algn="l">
              <a:lnSpc>
                <a:spcPct val="100000"/>
              </a:lnSpc>
              <a:spcBef>
                <a:spcPts val="1600"/>
              </a:spcBef>
              <a:spcAft>
                <a:spcPts val="1600"/>
              </a:spcAft>
              <a:buClr>
                <a:schemeClr val="dk1"/>
              </a:buClr>
              <a:buSzPts val="1400"/>
              <a:buFont typeface="Arial"/>
              <a:buChar char="■"/>
              <a:defRPr/>
            </a:lvl9pPr>
          </a:lstStyle>
          <a:p>
            <a:endParaRPr/>
          </a:p>
        </p:txBody>
      </p:sp>
      <p:sp>
        <p:nvSpPr>
          <p:cNvPr id="84" name="Google Shape;84;p15"/>
          <p:cNvSpPr txBox="1">
            <a:spLocks noGrp="1"/>
          </p:cNvSpPr>
          <p:nvPr>
            <p:ph type="sldNum" idx="12"/>
          </p:nvPr>
        </p:nvSpPr>
        <p:spPr>
          <a:xfrm>
            <a:off x="8472459" y="6217623"/>
            <a:ext cx="5487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679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2150" y="0"/>
            <a:ext cx="6727641" cy="1028486"/>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a:xfrm>
            <a:off x="159798" y="1154097"/>
            <a:ext cx="8833281" cy="5584053"/>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0272292"/>
      </p:ext>
    </p:extLst>
  </p:cSld>
  <p:clrMapOvr>
    <a:masterClrMapping/>
  </p:clrMapOvr>
  <p:transition advClick="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417919"/>
      </p:ext>
    </p:extLst>
  </p:cSld>
  <p:clrMapOvr>
    <a:masterClrMapping/>
  </p:clrMapOvr>
  <p:transition advClick="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82150" y="0"/>
            <a:ext cx="6727641" cy="1028486"/>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p:cNvSpPr>
            <a:spLocks noGrp="1"/>
          </p:cNvSpPr>
          <p:nvPr>
            <p:ph sz="half" idx="1"/>
          </p:nvPr>
        </p:nvSpPr>
        <p:spPr>
          <a:xfrm>
            <a:off x="124287" y="1189609"/>
            <a:ext cx="4306431" cy="5477520"/>
          </a:xfrm>
        </p:spPr>
        <p:txBody>
          <a:bodyPr/>
          <a:lstStyle>
            <a:lvl1pPr>
              <a:defRPr sz="2600">
                <a:latin typeface="Calibri" panose="020F0502020204030204" pitchFamily="34" charset="0"/>
                <a:ea typeface="Calibri" panose="020F0502020204030204" pitchFamily="34" charset="0"/>
                <a:cs typeface="Calibri" panose="020F0502020204030204" pitchFamily="34" charset="0"/>
              </a:defRPr>
            </a:lvl1pPr>
            <a:lvl2pPr>
              <a:defRPr sz="2200">
                <a:latin typeface="Calibri" panose="020F0502020204030204" pitchFamily="34" charset="0"/>
                <a:ea typeface="Calibri" panose="020F0502020204030204" pitchFamily="34" charset="0"/>
                <a:cs typeface="Calibri" panose="020F0502020204030204" pitchFamily="34" charset="0"/>
              </a:defRPr>
            </a:lvl2pPr>
            <a:lvl3pPr>
              <a:defRPr sz="1800">
                <a:latin typeface="Calibri" panose="020F0502020204030204" pitchFamily="34" charset="0"/>
                <a:ea typeface="Calibri" panose="020F0502020204030204" pitchFamily="34" charset="0"/>
                <a:cs typeface="Calibri" panose="020F0502020204030204" pitchFamily="34" charset="0"/>
              </a:defRPr>
            </a:lvl3pPr>
            <a:lvl4pPr>
              <a:defRPr sz="1600">
                <a:latin typeface="Calibri" panose="020F0502020204030204" pitchFamily="34" charset="0"/>
                <a:ea typeface="Calibri" panose="020F0502020204030204" pitchFamily="34" charset="0"/>
                <a:cs typeface="Calibri" panose="020F0502020204030204" pitchFamily="34" charset="0"/>
              </a:defRPr>
            </a:lvl4pPr>
            <a:lvl5pPr>
              <a:defRPr sz="1600">
                <a:latin typeface="Calibri" panose="020F0502020204030204" pitchFamily="34" charset="0"/>
                <a:ea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0544" y="1189608"/>
            <a:ext cx="4449169" cy="5477521"/>
          </a:xfrm>
        </p:spPr>
        <p:txBody>
          <a:bodyPr/>
          <a:lstStyle>
            <a:lvl1pPr>
              <a:defRPr sz="2600">
                <a:latin typeface="Calibri" panose="020F0502020204030204" pitchFamily="34" charset="0"/>
                <a:ea typeface="Calibri" panose="020F0502020204030204" pitchFamily="34" charset="0"/>
                <a:cs typeface="Calibri" panose="020F0502020204030204" pitchFamily="34" charset="0"/>
              </a:defRPr>
            </a:lvl1pPr>
            <a:lvl2pPr>
              <a:defRPr sz="2200">
                <a:latin typeface="Calibri" panose="020F0502020204030204" pitchFamily="34" charset="0"/>
                <a:ea typeface="Calibri" panose="020F0502020204030204" pitchFamily="34" charset="0"/>
                <a:cs typeface="Calibri" panose="020F0502020204030204" pitchFamily="34" charset="0"/>
              </a:defRPr>
            </a:lvl2pPr>
            <a:lvl3pPr>
              <a:defRPr sz="1800">
                <a:latin typeface="Calibri" panose="020F0502020204030204" pitchFamily="34" charset="0"/>
                <a:ea typeface="Calibri" panose="020F0502020204030204" pitchFamily="34" charset="0"/>
                <a:cs typeface="Calibri" panose="020F0502020204030204" pitchFamily="34" charset="0"/>
              </a:defRPr>
            </a:lvl3pPr>
            <a:lvl4pPr>
              <a:defRPr sz="1600">
                <a:latin typeface="Calibri" panose="020F0502020204030204" pitchFamily="34" charset="0"/>
                <a:ea typeface="Calibri" panose="020F0502020204030204" pitchFamily="34" charset="0"/>
                <a:cs typeface="Calibri" panose="020F0502020204030204" pitchFamily="34" charset="0"/>
              </a:defRPr>
            </a:lvl4pPr>
            <a:lvl5pPr>
              <a:defRPr sz="1600">
                <a:latin typeface="Calibri" panose="020F0502020204030204" pitchFamily="34" charset="0"/>
                <a:ea typeface="Calibri" panose="020F0502020204030204" pitchFamily="34" charset="0"/>
                <a:cs typeface="Calibri" panose="020F050202020403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293524"/>
      </p:ext>
    </p:extLst>
  </p:cSld>
  <p:clrMapOvr>
    <a:masterClrMapping/>
  </p:clrMapOvr>
  <p:transition advClick="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348" y="0"/>
            <a:ext cx="8229309" cy="10326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346" y="1184462"/>
            <a:ext cx="4040372" cy="639755"/>
          </a:xfrm>
        </p:spPr>
        <p:txBody>
          <a:bodyPr anchor="b"/>
          <a:lstStyle>
            <a:lvl1pPr marL="0" indent="0">
              <a:buNone/>
              <a:defRPr sz="2200" b="1"/>
            </a:lvl1pPr>
            <a:lvl2pPr marL="416606" indent="0">
              <a:buNone/>
              <a:defRPr sz="1800" b="1"/>
            </a:lvl2pPr>
            <a:lvl3pPr marL="833212" indent="0">
              <a:buNone/>
              <a:defRPr sz="1600" b="1"/>
            </a:lvl3pPr>
            <a:lvl4pPr marL="1249818" indent="0">
              <a:buNone/>
              <a:defRPr sz="1500" b="1"/>
            </a:lvl4pPr>
            <a:lvl5pPr marL="1666424" indent="0">
              <a:buNone/>
              <a:defRPr sz="1500" b="1"/>
            </a:lvl5pPr>
            <a:lvl6pPr marL="2083030" indent="0">
              <a:buNone/>
              <a:defRPr sz="1500" b="1"/>
            </a:lvl6pPr>
            <a:lvl7pPr marL="2499638" indent="0">
              <a:buNone/>
              <a:defRPr sz="1500" b="1"/>
            </a:lvl7pPr>
            <a:lvl8pPr marL="2916245" indent="0">
              <a:buNone/>
              <a:defRPr sz="1500" b="1"/>
            </a:lvl8pPr>
            <a:lvl9pPr marL="3332849" indent="0">
              <a:buNone/>
              <a:defRPr sz="1500" b="1"/>
            </a:lvl9pPr>
          </a:lstStyle>
          <a:p>
            <a:pPr lvl="0"/>
            <a:r>
              <a:rPr lang="en-US"/>
              <a:t>Click to edit Master text styles</a:t>
            </a:r>
          </a:p>
        </p:txBody>
      </p:sp>
      <p:sp>
        <p:nvSpPr>
          <p:cNvPr id="4" name="Content Placeholder 3"/>
          <p:cNvSpPr>
            <a:spLocks noGrp="1"/>
          </p:cNvSpPr>
          <p:nvPr>
            <p:ph sz="half" idx="2"/>
          </p:nvPr>
        </p:nvSpPr>
        <p:spPr>
          <a:xfrm>
            <a:off x="457346" y="1824217"/>
            <a:ext cx="4040372" cy="4559491"/>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826" y="1184462"/>
            <a:ext cx="4041828" cy="639755"/>
          </a:xfrm>
        </p:spPr>
        <p:txBody>
          <a:bodyPr anchor="b"/>
          <a:lstStyle>
            <a:lvl1pPr marL="0" indent="0">
              <a:buNone/>
              <a:defRPr sz="2200" b="1"/>
            </a:lvl1pPr>
            <a:lvl2pPr marL="416606" indent="0">
              <a:buNone/>
              <a:defRPr sz="1800" b="1"/>
            </a:lvl2pPr>
            <a:lvl3pPr marL="833212" indent="0">
              <a:buNone/>
              <a:defRPr sz="1600" b="1"/>
            </a:lvl3pPr>
            <a:lvl4pPr marL="1249818" indent="0">
              <a:buNone/>
              <a:defRPr sz="1500" b="1"/>
            </a:lvl4pPr>
            <a:lvl5pPr marL="1666424" indent="0">
              <a:buNone/>
              <a:defRPr sz="1500" b="1"/>
            </a:lvl5pPr>
            <a:lvl6pPr marL="2083030" indent="0">
              <a:buNone/>
              <a:defRPr sz="1500" b="1"/>
            </a:lvl6pPr>
            <a:lvl7pPr marL="2499638" indent="0">
              <a:buNone/>
              <a:defRPr sz="1500" b="1"/>
            </a:lvl7pPr>
            <a:lvl8pPr marL="2916245" indent="0">
              <a:buNone/>
              <a:defRPr sz="1500" b="1"/>
            </a:lvl8pPr>
            <a:lvl9pPr marL="333284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4644826" y="1824217"/>
            <a:ext cx="4041828" cy="4559491"/>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973424"/>
      </p:ext>
    </p:extLst>
  </p:cSld>
  <p:clrMapOvr>
    <a:masterClrMapping/>
  </p:clrMapOvr>
  <p:transition advClick="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82150" y="0"/>
            <a:ext cx="6727641" cy="1028486"/>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3603152119"/>
      </p:ext>
    </p:extLst>
  </p:cSld>
  <p:clrMapOvr>
    <a:masterClrMapping/>
  </p:clrMapOvr>
  <p:transition advClick="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20916"/>
      </p:ext>
    </p:extLst>
  </p:cSld>
  <p:clrMapOvr>
    <a:masterClrMapping/>
  </p:clrMapOvr>
  <p:transition advClick="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345" y="272544"/>
            <a:ext cx="3007704" cy="1161887"/>
          </a:xfrm>
        </p:spPr>
        <p:txBody>
          <a:bodyPr anchor="b"/>
          <a:lstStyle>
            <a:lvl1pPr algn="l">
              <a:defRPr sz="1800" b="1"/>
            </a:lvl1pPr>
          </a:lstStyle>
          <a:p>
            <a:r>
              <a:rPr lang="en-US" dirty="0"/>
              <a:t>Click to edit Master title style</a:t>
            </a:r>
          </a:p>
        </p:txBody>
      </p:sp>
      <p:sp>
        <p:nvSpPr>
          <p:cNvPr id="3" name="Content Placeholder 2"/>
          <p:cNvSpPr>
            <a:spLocks noGrp="1"/>
          </p:cNvSpPr>
          <p:nvPr>
            <p:ph idx="1"/>
          </p:nvPr>
        </p:nvSpPr>
        <p:spPr>
          <a:xfrm>
            <a:off x="3575747" y="272543"/>
            <a:ext cx="5110910" cy="5853901"/>
          </a:xfrm>
        </p:spPr>
        <p:txBody>
          <a:bodyPr/>
          <a:lstStyle>
            <a:lvl1pPr>
              <a:defRPr sz="29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345" y="1434428"/>
            <a:ext cx="3007704" cy="4692014"/>
          </a:xfrm>
        </p:spPr>
        <p:txBody>
          <a:bodyPr/>
          <a:lstStyle>
            <a:lvl1pPr marL="0" indent="0">
              <a:buNone/>
              <a:defRPr sz="1300"/>
            </a:lvl1pPr>
            <a:lvl2pPr marL="416606" indent="0">
              <a:buNone/>
              <a:defRPr sz="1100"/>
            </a:lvl2pPr>
            <a:lvl3pPr marL="833212" indent="0">
              <a:buNone/>
              <a:defRPr sz="900"/>
            </a:lvl3pPr>
            <a:lvl4pPr marL="1249818" indent="0">
              <a:buNone/>
              <a:defRPr sz="800"/>
            </a:lvl4pPr>
            <a:lvl5pPr marL="1666424" indent="0">
              <a:buNone/>
              <a:defRPr sz="800"/>
            </a:lvl5pPr>
            <a:lvl6pPr marL="2083030" indent="0">
              <a:buNone/>
              <a:defRPr sz="800"/>
            </a:lvl6pPr>
            <a:lvl7pPr marL="2499638" indent="0">
              <a:buNone/>
              <a:defRPr sz="800"/>
            </a:lvl7pPr>
            <a:lvl8pPr marL="2916245" indent="0">
              <a:buNone/>
              <a:defRPr sz="800"/>
            </a:lvl8pPr>
            <a:lvl9pPr marL="3332849" indent="0">
              <a:buNone/>
              <a:defRPr sz="800"/>
            </a:lvl9pPr>
          </a:lstStyle>
          <a:p>
            <a:pPr lvl="0"/>
            <a:r>
              <a:rPr lang="en-US"/>
              <a:t>Click to edit Master text styles</a:t>
            </a:r>
          </a:p>
        </p:txBody>
      </p:sp>
    </p:spTree>
    <p:extLst>
      <p:ext uri="{BB962C8B-B14F-4D97-AF65-F5344CB8AC3E}">
        <p14:creationId xmlns:p14="http://schemas.microsoft.com/office/powerpoint/2010/main" val="2561028248"/>
      </p:ext>
    </p:extLst>
  </p:cSld>
  <p:clrMapOvr>
    <a:masterClrMapping/>
  </p:clrMapOvr>
  <p:transition advClick="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973" y="4801030"/>
            <a:ext cx="5485235" cy="566599"/>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973" y="612504"/>
            <a:ext cx="5485235" cy="4115373"/>
          </a:xfrm>
        </p:spPr>
        <p:txBody>
          <a:bodyPr/>
          <a:lstStyle>
            <a:lvl1pPr marL="0" indent="0">
              <a:buNone/>
              <a:defRPr sz="2900"/>
            </a:lvl1pPr>
            <a:lvl2pPr marL="416606" indent="0">
              <a:buNone/>
              <a:defRPr sz="2600"/>
            </a:lvl2pPr>
            <a:lvl3pPr marL="833212" indent="0">
              <a:buNone/>
              <a:defRPr sz="2200"/>
            </a:lvl3pPr>
            <a:lvl4pPr marL="1249818" indent="0">
              <a:buNone/>
              <a:defRPr sz="1800"/>
            </a:lvl4pPr>
            <a:lvl5pPr marL="1666424" indent="0">
              <a:buNone/>
              <a:defRPr sz="1800"/>
            </a:lvl5pPr>
            <a:lvl6pPr marL="2083030" indent="0">
              <a:buNone/>
              <a:defRPr sz="1800"/>
            </a:lvl6pPr>
            <a:lvl7pPr marL="2499638" indent="0">
              <a:buNone/>
              <a:defRPr sz="1800"/>
            </a:lvl7pPr>
            <a:lvl8pPr marL="2916245" indent="0">
              <a:buNone/>
              <a:defRPr sz="1800"/>
            </a:lvl8pPr>
            <a:lvl9pPr marL="3332849" indent="0">
              <a:buNone/>
              <a:defRPr sz="1800"/>
            </a:lvl9pPr>
          </a:lstStyle>
          <a:p>
            <a:pPr lvl="0"/>
            <a:endParaRPr lang="en-US" noProof="0" dirty="0"/>
          </a:p>
        </p:txBody>
      </p:sp>
      <p:sp>
        <p:nvSpPr>
          <p:cNvPr id="4" name="Text Placeholder 3"/>
          <p:cNvSpPr>
            <a:spLocks noGrp="1"/>
          </p:cNvSpPr>
          <p:nvPr>
            <p:ph type="body" sz="half" idx="2"/>
          </p:nvPr>
        </p:nvSpPr>
        <p:spPr>
          <a:xfrm>
            <a:off x="1792973" y="5367629"/>
            <a:ext cx="5485235" cy="804714"/>
          </a:xfrm>
        </p:spPr>
        <p:txBody>
          <a:bodyPr/>
          <a:lstStyle>
            <a:lvl1pPr marL="0" indent="0">
              <a:buNone/>
              <a:defRPr sz="1300"/>
            </a:lvl1pPr>
            <a:lvl2pPr marL="416606" indent="0">
              <a:buNone/>
              <a:defRPr sz="1100"/>
            </a:lvl2pPr>
            <a:lvl3pPr marL="833212" indent="0">
              <a:buNone/>
              <a:defRPr sz="900"/>
            </a:lvl3pPr>
            <a:lvl4pPr marL="1249818" indent="0">
              <a:buNone/>
              <a:defRPr sz="800"/>
            </a:lvl4pPr>
            <a:lvl5pPr marL="1666424" indent="0">
              <a:buNone/>
              <a:defRPr sz="800"/>
            </a:lvl5pPr>
            <a:lvl6pPr marL="2083030" indent="0">
              <a:buNone/>
              <a:defRPr sz="800"/>
            </a:lvl6pPr>
            <a:lvl7pPr marL="2499638" indent="0">
              <a:buNone/>
              <a:defRPr sz="800"/>
            </a:lvl7pPr>
            <a:lvl8pPr marL="2916245" indent="0">
              <a:buNone/>
              <a:defRPr sz="800"/>
            </a:lvl8pPr>
            <a:lvl9pPr marL="3332849" indent="0">
              <a:buNone/>
              <a:defRPr sz="800"/>
            </a:lvl9pPr>
          </a:lstStyle>
          <a:p>
            <a:pPr lvl="0"/>
            <a:r>
              <a:rPr lang="en-US"/>
              <a:t>Click to edit Master text styles</a:t>
            </a:r>
          </a:p>
        </p:txBody>
      </p:sp>
    </p:spTree>
    <p:extLst>
      <p:ext uri="{BB962C8B-B14F-4D97-AF65-F5344CB8AC3E}">
        <p14:creationId xmlns:p14="http://schemas.microsoft.com/office/powerpoint/2010/main" val="3498990639"/>
      </p:ext>
    </p:extLst>
  </p:cSld>
  <p:clrMapOvr>
    <a:masterClrMapping/>
  </p:clrMapOvr>
  <p:transition advClick="0">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4" name="Picture 33" descr="chrmblue_std small"/>
          <p:cNvPicPr>
            <a:picLocks noChangeAspect="1" noChangeArrowheads="1"/>
          </p:cNvPicPr>
          <p:nvPr/>
        </p:nvPicPr>
        <p:blipFill>
          <a:blip r:embed="rId19" cstate="print"/>
          <a:srcRect/>
          <a:stretch>
            <a:fillRect/>
          </a:stretch>
        </p:blipFill>
        <p:spPr bwMode="auto">
          <a:xfrm>
            <a:off x="117978" y="129098"/>
            <a:ext cx="803996" cy="740165"/>
          </a:xfrm>
          <a:prstGeom prst="rect">
            <a:avLst/>
          </a:prstGeom>
          <a:noFill/>
          <a:ln w="9525">
            <a:noFill/>
            <a:miter lim="800000"/>
            <a:headEnd/>
            <a:tailEnd/>
          </a:ln>
        </p:spPr>
      </p:pic>
      <p:sp>
        <p:nvSpPr>
          <p:cNvPr id="1064" name="Rectangle 40"/>
          <p:cNvSpPr>
            <a:spLocks noChangeArrowheads="1"/>
          </p:cNvSpPr>
          <p:nvPr userDrawn="1"/>
        </p:nvSpPr>
        <p:spPr bwMode="auto">
          <a:xfrm flipV="1">
            <a:off x="1" y="995081"/>
            <a:ext cx="9144002" cy="70698"/>
          </a:xfrm>
          <a:prstGeom prst="rect">
            <a:avLst/>
          </a:prstGeom>
          <a:gradFill rotWithShape="0">
            <a:gsLst>
              <a:gs pos="51000">
                <a:schemeClr val="accent2"/>
              </a:gs>
              <a:gs pos="100000">
                <a:srgbClr val="DDDDDD"/>
              </a:gs>
            </a:gsLst>
            <a:lin ang="0" scaled="1"/>
          </a:gradFill>
          <a:ln w="9525">
            <a:noFill/>
            <a:miter lim="800000"/>
            <a:headEnd/>
            <a:tailEnd/>
          </a:ln>
          <a:effectLst/>
        </p:spPr>
        <p:txBody>
          <a:bodyPr rot="10800000" wrap="none" lIns="83329" tIns="41665" rIns="83329" bIns="41665" anchor="ctr"/>
          <a:lstStyle/>
          <a:p>
            <a:pPr algn="ctr" eaLnBrk="0" hangingPunct="0">
              <a:defRPr/>
            </a:pPr>
            <a:endParaRPr lang="en-US" dirty="0">
              <a:solidFill>
                <a:srgbClr val="000000"/>
              </a:solidFill>
              <a:cs typeface="Arial" charset="0"/>
            </a:endParaRPr>
          </a:p>
        </p:txBody>
      </p:sp>
      <p:sp>
        <p:nvSpPr>
          <p:cNvPr id="2051" name="Rectangle 2"/>
          <p:cNvSpPr>
            <a:spLocks noGrp="1" noChangeArrowheads="1"/>
          </p:cNvSpPr>
          <p:nvPr>
            <p:ph type="title"/>
          </p:nvPr>
        </p:nvSpPr>
        <p:spPr bwMode="auto">
          <a:xfrm>
            <a:off x="782150" y="-114753"/>
            <a:ext cx="6727641" cy="1143239"/>
          </a:xfrm>
          <a:prstGeom prst="rect">
            <a:avLst/>
          </a:prstGeom>
          <a:noFill/>
          <a:ln w="9525">
            <a:noFill/>
            <a:miter lim="800000"/>
            <a:headEnd/>
            <a:tailEnd/>
          </a:ln>
        </p:spPr>
        <p:txBody>
          <a:bodyPr vert="horz" wrap="square" lIns="91406" tIns="45703" rIns="91406" bIns="45703" numCol="1" anchor="ctr" anchorCtr="0" compatLnSpc="1">
            <a:prstTxWarp prst="textNoShape">
              <a:avLst/>
            </a:prstTxWarp>
          </a:bodyPr>
          <a:lstStyle/>
          <a:p>
            <a:pPr lvl="0"/>
            <a:r>
              <a:rPr lang="en-US" dirty="0"/>
              <a:t>Click to edit Master title style</a:t>
            </a:r>
          </a:p>
        </p:txBody>
      </p:sp>
      <p:sp>
        <p:nvSpPr>
          <p:cNvPr id="2052" name="Rectangle 3"/>
          <p:cNvSpPr>
            <a:spLocks noGrp="1" noChangeArrowheads="1"/>
          </p:cNvSpPr>
          <p:nvPr>
            <p:ph type="body" idx="1"/>
          </p:nvPr>
        </p:nvSpPr>
        <p:spPr bwMode="auto">
          <a:xfrm>
            <a:off x="388891" y="1550618"/>
            <a:ext cx="8224939" cy="4115373"/>
          </a:xfrm>
          <a:prstGeom prst="rect">
            <a:avLst/>
          </a:prstGeom>
          <a:noFill/>
          <a:ln w="9525">
            <a:noFill/>
            <a:miter lim="800000"/>
            <a:headEnd/>
            <a:tailEnd/>
          </a:ln>
        </p:spPr>
        <p:txBody>
          <a:bodyPr vert="horz" wrap="square" lIns="91406" tIns="45703" rIns="91406" bIns="4570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19" name="Picture 17" descr="AFIT(good)"/>
          <p:cNvPicPr>
            <a:picLocks noChangeAspect="1" noChangeArrowheads="1"/>
          </p:cNvPicPr>
          <p:nvPr userDrawn="1"/>
        </p:nvPicPr>
        <p:blipFill>
          <a:blip r:embed="rId20" cstate="print">
            <a:duotone>
              <a:prstClr val="black"/>
              <a:schemeClr val="accent2">
                <a:tint val="45000"/>
                <a:satMod val="400000"/>
              </a:schemeClr>
            </a:duotone>
          </a:blip>
          <a:srcRect/>
          <a:stretch>
            <a:fillRect/>
          </a:stretch>
        </p:blipFill>
        <p:spPr bwMode="auto">
          <a:xfrm>
            <a:off x="7682495" y="208539"/>
            <a:ext cx="1328342" cy="627528"/>
          </a:xfrm>
          <a:prstGeom prst="rect">
            <a:avLst/>
          </a:prstGeom>
          <a:noFill/>
          <a:ln w="9525">
            <a:noFill/>
            <a:miter lim="800000"/>
            <a:headEnd/>
            <a:tailEnd/>
          </a:ln>
        </p:spPr>
      </p:pic>
      <p:sp>
        <p:nvSpPr>
          <p:cNvPr id="2" name="Rectangle 1"/>
          <p:cNvSpPr/>
          <p:nvPr userDrawn="1"/>
        </p:nvSpPr>
        <p:spPr bwMode="auto">
          <a:xfrm>
            <a:off x="0" y="0"/>
            <a:ext cx="921974" cy="97366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ct val="0"/>
              </a:spcBef>
              <a:buFontTx/>
              <a:buNone/>
            </a:pPr>
            <a:endParaRPr lang="en-US" sz="2200">
              <a:solidFill>
                <a:srgbClr val="000000"/>
              </a:solidFill>
              <a:cs typeface="Arial" charset="0"/>
            </a:endParaRPr>
          </a:p>
        </p:txBody>
      </p:sp>
      <p:pic>
        <p:nvPicPr>
          <p:cNvPr id="9" name="Picture 33" descr="chrmblue_std small"/>
          <p:cNvPicPr>
            <a:picLocks noChangeAspect="1" noChangeArrowheads="1"/>
          </p:cNvPicPr>
          <p:nvPr userDrawn="1"/>
        </p:nvPicPr>
        <p:blipFill>
          <a:blip r:embed="rId19" cstate="print"/>
          <a:srcRect/>
          <a:stretch>
            <a:fillRect/>
          </a:stretch>
        </p:blipFill>
        <p:spPr bwMode="auto">
          <a:xfrm>
            <a:off x="201514" y="160658"/>
            <a:ext cx="803996" cy="740165"/>
          </a:xfrm>
          <a:prstGeom prst="rect">
            <a:avLst/>
          </a:prstGeom>
          <a:noFill/>
          <a:ln w="9525">
            <a:noFill/>
            <a:miter lim="800000"/>
            <a:headEnd/>
            <a:tailEnd/>
          </a:ln>
        </p:spPr>
      </p:pic>
    </p:spTree>
    <p:extLst>
      <p:ext uri="{BB962C8B-B14F-4D97-AF65-F5344CB8AC3E}">
        <p14:creationId xmlns:p14="http://schemas.microsoft.com/office/powerpoint/2010/main" val="94753461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ransition advClick="0">
    <p:wipe dir="r"/>
  </p:transition>
  <p:hf hdr="0" ftr="0"/>
  <p:txStyles>
    <p:titleStyle>
      <a:lvl1pPr algn="ctr" defTabSz="914314" rtl="0" eaLnBrk="0" fontAlgn="base" hangingPunct="0">
        <a:spcBef>
          <a:spcPct val="0"/>
        </a:spcBef>
        <a:spcAft>
          <a:spcPct val="0"/>
        </a:spcAft>
        <a:defRPr sz="3600" b="1">
          <a:solidFill>
            <a:schemeClr val="folHlink"/>
          </a:solidFill>
          <a:latin typeface="+mj-lt"/>
          <a:ea typeface="+mj-ea"/>
          <a:cs typeface="+mj-cs"/>
        </a:defRPr>
      </a:lvl1pPr>
      <a:lvl2pPr algn="ctr" defTabSz="914314" rtl="0" eaLnBrk="0" fontAlgn="base" hangingPunct="0">
        <a:spcBef>
          <a:spcPct val="0"/>
        </a:spcBef>
        <a:spcAft>
          <a:spcPct val="0"/>
        </a:spcAft>
        <a:defRPr sz="3600" b="1">
          <a:solidFill>
            <a:schemeClr val="folHlink"/>
          </a:solidFill>
          <a:latin typeface="Arial" charset="0"/>
        </a:defRPr>
      </a:lvl2pPr>
      <a:lvl3pPr algn="ctr" defTabSz="914314" rtl="0" eaLnBrk="0" fontAlgn="base" hangingPunct="0">
        <a:spcBef>
          <a:spcPct val="0"/>
        </a:spcBef>
        <a:spcAft>
          <a:spcPct val="0"/>
        </a:spcAft>
        <a:defRPr sz="3600" b="1">
          <a:solidFill>
            <a:schemeClr val="folHlink"/>
          </a:solidFill>
          <a:latin typeface="Arial" charset="0"/>
        </a:defRPr>
      </a:lvl3pPr>
      <a:lvl4pPr algn="ctr" defTabSz="914314" rtl="0" eaLnBrk="0" fontAlgn="base" hangingPunct="0">
        <a:spcBef>
          <a:spcPct val="0"/>
        </a:spcBef>
        <a:spcAft>
          <a:spcPct val="0"/>
        </a:spcAft>
        <a:defRPr sz="3600" b="1">
          <a:solidFill>
            <a:schemeClr val="folHlink"/>
          </a:solidFill>
          <a:latin typeface="Arial" charset="0"/>
        </a:defRPr>
      </a:lvl4pPr>
      <a:lvl5pPr algn="ctr" defTabSz="914314" rtl="0" eaLnBrk="0" fontAlgn="base" hangingPunct="0">
        <a:spcBef>
          <a:spcPct val="0"/>
        </a:spcBef>
        <a:spcAft>
          <a:spcPct val="0"/>
        </a:spcAft>
        <a:defRPr sz="3600" b="1">
          <a:solidFill>
            <a:schemeClr val="folHlink"/>
          </a:solidFill>
          <a:latin typeface="Arial" charset="0"/>
        </a:defRPr>
      </a:lvl5pPr>
      <a:lvl6pPr marL="416649" algn="ctr" defTabSz="914314" rtl="0" eaLnBrk="0" fontAlgn="base" hangingPunct="0">
        <a:spcBef>
          <a:spcPct val="0"/>
        </a:spcBef>
        <a:spcAft>
          <a:spcPct val="0"/>
        </a:spcAft>
        <a:defRPr sz="3600" b="1">
          <a:solidFill>
            <a:schemeClr val="folHlink"/>
          </a:solidFill>
          <a:latin typeface="Arial" charset="0"/>
        </a:defRPr>
      </a:lvl6pPr>
      <a:lvl7pPr marL="833298" algn="ctr" defTabSz="914314" rtl="0" eaLnBrk="0" fontAlgn="base" hangingPunct="0">
        <a:spcBef>
          <a:spcPct val="0"/>
        </a:spcBef>
        <a:spcAft>
          <a:spcPct val="0"/>
        </a:spcAft>
        <a:defRPr sz="3600" b="1">
          <a:solidFill>
            <a:schemeClr val="folHlink"/>
          </a:solidFill>
          <a:latin typeface="Arial" charset="0"/>
        </a:defRPr>
      </a:lvl7pPr>
      <a:lvl8pPr marL="1249947" algn="ctr" defTabSz="914314" rtl="0" eaLnBrk="0" fontAlgn="base" hangingPunct="0">
        <a:spcBef>
          <a:spcPct val="0"/>
        </a:spcBef>
        <a:spcAft>
          <a:spcPct val="0"/>
        </a:spcAft>
        <a:defRPr sz="3600" b="1">
          <a:solidFill>
            <a:schemeClr val="folHlink"/>
          </a:solidFill>
          <a:latin typeface="Arial" charset="0"/>
        </a:defRPr>
      </a:lvl8pPr>
      <a:lvl9pPr marL="1666596" algn="ctr" defTabSz="914314" rtl="0" eaLnBrk="0" fontAlgn="base" hangingPunct="0">
        <a:spcBef>
          <a:spcPct val="0"/>
        </a:spcBef>
        <a:spcAft>
          <a:spcPct val="0"/>
        </a:spcAft>
        <a:defRPr sz="3600" b="1">
          <a:solidFill>
            <a:schemeClr val="folHlink"/>
          </a:solidFill>
          <a:latin typeface="Arial" charset="0"/>
        </a:defRPr>
      </a:lvl9pPr>
    </p:titleStyle>
    <p:bodyStyle>
      <a:lvl1pPr marL="342868" indent="-342868" algn="l" defTabSz="914314" rtl="0" eaLnBrk="0" fontAlgn="base" hangingPunct="0">
        <a:spcBef>
          <a:spcPct val="20000"/>
        </a:spcBef>
        <a:spcAft>
          <a:spcPct val="0"/>
        </a:spcAft>
        <a:buChar char="•"/>
        <a:defRPr sz="2600">
          <a:solidFill>
            <a:schemeClr val="tx1"/>
          </a:solidFill>
          <a:latin typeface="+mn-lt"/>
          <a:ea typeface="+mn-ea"/>
          <a:cs typeface="+mn-cs"/>
        </a:defRPr>
      </a:lvl1pPr>
      <a:lvl2pPr marL="742157" indent="-284999" algn="l" defTabSz="914314" rtl="0" eaLnBrk="0" fontAlgn="base" hangingPunct="0">
        <a:spcBef>
          <a:spcPct val="20000"/>
        </a:spcBef>
        <a:spcAft>
          <a:spcPct val="0"/>
        </a:spcAft>
        <a:buChar char="•"/>
        <a:defRPr sz="2200">
          <a:solidFill>
            <a:schemeClr val="tx1"/>
          </a:solidFill>
          <a:latin typeface="+mn-lt"/>
        </a:defRPr>
      </a:lvl2pPr>
      <a:lvl3pPr marL="1142892" indent="-228578" algn="l" defTabSz="914314" rtl="0" eaLnBrk="0" fontAlgn="base" hangingPunct="0">
        <a:spcBef>
          <a:spcPct val="20000"/>
        </a:spcBef>
        <a:spcAft>
          <a:spcPct val="0"/>
        </a:spcAft>
        <a:buChar char="•"/>
        <a:defRPr sz="1800">
          <a:solidFill>
            <a:schemeClr val="tx1"/>
          </a:solidFill>
          <a:latin typeface="+mn-lt"/>
        </a:defRPr>
      </a:lvl3pPr>
      <a:lvl4pPr marL="1600048" indent="-228578" algn="l" defTabSz="914314" rtl="0" eaLnBrk="0" fontAlgn="base" hangingPunct="0">
        <a:spcBef>
          <a:spcPct val="20000"/>
        </a:spcBef>
        <a:spcAft>
          <a:spcPct val="0"/>
        </a:spcAft>
        <a:defRPr sz="1800">
          <a:solidFill>
            <a:schemeClr val="tx1"/>
          </a:solidFill>
          <a:latin typeface="+mn-lt"/>
        </a:defRPr>
      </a:lvl4pPr>
      <a:lvl5pPr marL="2057205" indent="-228578" algn="l" defTabSz="914314" rtl="0" eaLnBrk="0" fontAlgn="base" hangingPunct="0">
        <a:spcBef>
          <a:spcPct val="20000"/>
        </a:spcBef>
        <a:spcAft>
          <a:spcPct val="0"/>
        </a:spcAft>
        <a:buChar char="»"/>
        <a:defRPr sz="1800">
          <a:solidFill>
            <a:schemeClr val="tx1"/>
          </a:solidFill>
          <a:latin typeface="+mn-lt"/>
        </a:defRPr>
      </a:lvl5pPr>
      <a:lvl6pPr marL="2473854" indent="-228578" algn="l" defTabSz="914314" rtl="0" eaLnBrk="0" fontAlgn="base" hangingPunct="0">
        <a:spcBef>
          <a:spcPct val="20000"/>
        </a:spcBef>
        <a:spcAft>
          <a:spcPct val="0"/>
        </a:spcAft>
        <a:buChar char="»"/>
        <a:defRPr sz="1800">
          <a:solidFill>
            <a:schemeClr val="tx1"/>
          </a:solidFill>
          <a:latin typeface="+mn-lt"/>
        </a:defRPr>
      </a:lvl6pPr>
      <a:lvl7pPr marL="2890503" indent="-228578" algn="l" defTabSz="914314" rtl="0" eaLnBrk="0" fontAlgn="base" hangingPunct="0">
        <a:spcBef>
          <a:spcPct val="20000"/>
        </a:spcBef>
        <a:spcAft>
          <a:spcPct val="0"/>
        </a:spcAft>
        <a:buChar char="»"/>
        <a:defRPr sz="1800">
          <a:solidFill>
            <a:schemeClr val="tx1"/>
          </a:solidFill>
          <a:latin typeface="+mn-lt"/>
        </a:defRPr>
      </a:lvl7pPr>
      <a:lvl8pPr marL="3307153" indent="-228578" algn="l" defTabSz="914314" rtl="0" eaLnBrk="0" fontAlgn="base" hangingPunct="0">
        <a:spcBef>
          <a:spcPct val="20000"/>
        </a:spcBef>
        <a:spcAft>
          <a:spcPct val="0"/>
        </a:spcAft>
        <a:buChar char="»"/>
        <a:defRPr sz="1800">
          <a:solidFill>
            <a:schemeClr val="tx1"/>
          </a:solidFill>
          <a:latin typeface="+mn-lt"/>
        </a:defRPr>
      </a:lvl8pPr>
      <a:lvl9pPr marL="3723801" indent="-228578" algn="l" defTabSz="914314" rtl="0" eaLnBrk="0" fontAlgn="base" hangingPunct="0">
        <a:spcBef>
          <a:spcPct val="20000"/>
        </a:spcBef>
        <a:spcAft>
          <a:spcPct val="0"/>
        </a:spcAft>
        <a:buChar char="»"/>
        <a:defRPr sz="1800">
          <a:solidFill>
            <a:schemeClr val="tx1"/>
          </a:solidFill>
          <a:latin typeface="+mn-lt"/>
        </a:defRPr>
      </a:lvl9pPr>
    </p:bodyStyle>
    <p:otherStyle>
      <a:defPPr>
        <a:defRPr lang="en-US"/>
      </a:defPPr>
      <a:lvl1pPr marL="0" algn="l" defTabSz="833298" rtl="0" eaLnBrk="1" latinLnBrk="0" hangingPunct="1">
        <a:defRPr sz="1600" kern="1200">
          <a:solidFill>
            <a:schemeClr val="tx1"/>
          </a:solidFill>
          <a:latin typeface="+mn-lt"/>
          <a:ea typeface="+mn-ea"/>
          <a:cs typeface="+mn-cs"/>
        </a:defRPr>
      </a:lvl1pPr>
      <a:lvl2pPr marL="416649" algn="l" defTabSz="833298" rtl="0" eaLnBrk="1" latinLnBrk="0" hangingPunct="1">
        <a:defRPr sz="1600" kern="1200">
          <a:solidFill>
            <a:schemeClr val="tx1"/>
          </a:solidFill>
          <a:latin typeface="+mn-lt"/>
          <a:ea typeface="+mn-ea"/>
          <a:cs typeface="+mn-cs"/>
        </a:defRPr>
      </a:lvl2pPr>
      <a:lvl3pPr marL="833298" algn="l" defTabSz="833298" rtl="0" eaLnBrk="1" latinLnBrk="0" hangingPunct="1">
        <a:defRPr sz="1600" kern="1200">
          <a:solidFill>
            <a:schemeClr val="tx1"/>
          </a:solidFill>
          <a:latin typeface="+mn-lt"/>
          <a:ea typeface="+mn-ea"/>
          <a:cs typeface="+mn-cs"/>
        </a:defRPr>
      </a:lvl3pPr>
      <a:lvl4pPr marL="1249947" algn="l" defTabSz="833298" rtl="0" eaLnBrk="1" latinLnBrk="0" hangingPunct="1">
        <a:defRPr sz="1600" kern="1200">
          <a:solidFill>
            <a:schemeClr val="tx1"/>
          </a:solidFill>
          <a:latin typeface="+mn-lt"/>
          <a:ea typeface="+mn-ea"/>
          <a:cs typeface="+mn-cs"/>
        </a:defRPr>
      </a:lvl4pPr>
      <a:lvl5pPr marL="1666596" algn="l" defTabSz="833298" rtl="0" eaLnBrk="1" latinLnBrk="0" hangingPunct="1">
        <a:defRPr sz="1600" kern="1200">
          <a:solidFill>
            <a:schemeClr val="tx1"/>
          </a:solidFill>
          <a:latin typeface="+mn-lt"/>
          <a:ea typeface="+mn-ea"/>
          <a:cs typeface="+mn-cs"/>
        </a:defRPr>
      </a:lvl5pPr>
      <a:lvl6pPr marL="2083245" algn="l" defTabSz="833298" rtl="0" eaLnBrk="1" latinLnBrk="0" hangingPunct="1">
        <a:defRPr sz="1600" kern="1200">
          <a:solidFill>
            <a:schemeClr val="tx1"/>
          </a:solidFill>
          <a:latin typeface="+mn-lt"/>
          <a:ea typeface="+mn-ea"/>
          <a:cs typeface="+mn-cs"/>
        </a:defRPr>
      </a:lvl6pPr>
      <a:lvl7pPr marL="2499895" algn="l" defTabSz="833298" rtl="0" eaLnBrk="1" latinLnBrk="0" hangingPunct="1">
        <a:defRPr sz="1600" kern="1200">
          <a:solidFill>
            <a:schemeClr val="tx1"/>
          </a:solidFill>
          <a:latin typeface="+mn-lt"/>
          <a:ea typeface="+mn-ea"/>
          <a:cs typeface="+mn-cs"/>
        </a:defRPr>
      </a:lvl7pPr>
      <a:lvl8pPr marL="2916545" algn="l" defTabSz="833298" rtl="0" eaLnBrk="1" latinLnBrk="0" hangingPunct="1">
        <a:defRPr sz="1600" kern="1200">
          <a:solidFill>
            <a:schemeClr val="tx1"/>
          </a:solidFill>
          <a:latin typeface="+mn-lt"/>
          <a:ea typeface="+mn-ea"/>
          <a:cs typeface="+mn-cs"/>
        </a:defRPr>
      </a:lvl8pPr>
      <a:lvl9pPr marL="3333193" algn="l" defTabSz="83329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70.png"/><Relationship Id="rId4" Type="http://schemas.openxmlformats.org/officeDocument/2006/relationships/image" Target="../media/image5.png"/><Relationship Id="rId9" Type="http://schemas.openxmlformats.org/officeDocument/2006/relationships/customXml" Target="../ink/ink3.xml"/><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customXml" Target="../ink/ink15.xml"/><Relationship Id="rId3" Type="http://schemas.openxmlformats.org/officeDocument/2006/relationships/image" Target="../media/image20.png"/><Relationship Id="rId7" Type="http://schemas.openxmlformats.org/officeDocument/2006/relationships/customXml" Target="../ink/ink9.xml"/><Relationship Id="rId12" Type="http://schemas.openxmlformats.org/officeDocument/2006/relationships/customXml" Target="../ink/ink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13.xml"/><Relationship Id="rId5" Type="http://schemas.openxmlformats.org/officeDocument/2006/relationships/customXml" Target="../ink/ink8.xml"/><Relationship Id="rId10" Type="http://schemas.openxmlformats.org/officeDocument/2006/relationships/customXml" Target="../ink/ink12.xml"/><Relationship Id="rId4" Type="http://schemas.openxmlformats.org/officeDocument/2006/relationships/image" Target="../media/image4.png"/><Relationship Id="rId9" Type="http://schemas.openxmlformats.org/officeDocument/2006/relationships/customXml" Target="../ink/ink11.xml"/><Relationship Id="rId1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6.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1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0.xml"/><Relationship Id="rId4" Type="http://schemas.openxmlformats.org/officeDocument/2006/relationships/image" Target="../media/image27.gif"/></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ageron/handson-ml2/blob/master/15_processing_sequences_using_rnns_and_cnns.ipynb" TargetMode="External"/><Relationship Id="rId3" Type="http://schemas.openxmlformats.org/officeDocument/2006/relationships/hyperlink" Target="https://www.youtube.com/watch?v=LHXXI4-IEns" TargetMode="External"/><Relationship Id="rId7" Type="http://schemas.openxmlformats.org/officeDocument/2006/relationships/hyperlink" Target="https://www.youtube.com/watch?v=WCUNPb-5EYI&amp;t=1279s" TargetMode="External"/><Relationship Id="rId2" Type="http://schemas.openxmlformats.org/officeDocument/2006/relationships/hyperlink" Target="https://www.youtube.com/watch?v=UNmqTiOnRfg" TargetMode="External"/><Relationship Id="rId1" Type="http://schemas.openxmlformats.org/officeDocument/2006/relationships/slideLayout" Target="../slideLayouts/slideLayout2.xml"/><Relationship Id="rId6" Type="http://schemas.openxmlformats.org/officeDocument/2006/relationships/hyperlink" Target="https://towardsdatascience.com/illustrated-guide-to-lstms-and-gru-s-a-step-by-step-explanation-44e9eb85bf21" TargetMode="External"/><Relationship Id="rId11" Type="http://schemas.openxmlformats.org/officeDocument/2006/relationships/hyperlink" Target="https://youtu.be/WCUNPb-5EYI" TargetMode="External"/><Relationship Id="rId5" Type="http://schemas.openxmlformats.org/officeDocument/2006/relationships/hyperlink" Target="https://towardsdatascience.com/animated-rnn-lstm-and-gru-ef124d06cf45" TargetMode="External"/><Relationship Id="rId10" Type="http://schemas.openxmlformats.org/officeDocument/2006/relationships/hyperlink" Target="https://end-to-end-machine-learning.teachable.com/courses/how-deep-neural-networks-work/lectures/11733744" TargetMode="External"/><Relationship Id="rId4" Type="http://schemas.openxmlformats.org/officeDocument/2006/relationships/hyperlink" Target="https://towardsdatascience.com/illustrated-guide-to-recurrent-neural-networks-79e5eb8049c9#:~:text=And%20that's%20essentially%20what%20a,one%20step%20to%20the%20next.&amp;text=This%20information%20is%20the%20hidden,a%20representation%20of%20previous%20inputs." TargetMode="External"/><Relationship Id="rId9" Type="http://schemas.openxmlformats.org/officeDocument/2006/relationships/hyperlink" Target="https://www.analyticsvidhya.com/blog/2019/01/fundamentals-deep-learning-recurrent-neural-networks-scratch-pytho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Recurrent Neural Networks</a:t>
            </a:r>
          </a:p>
        </p:txBody>
      </p:sp>
      <p:sp>
        <p:nvSpPr>
          <p:cNvPr id="7" name="Subtitle 6"/>
          <p:cNvSpPr>
            <a:spLocks noGrp="1"/>
          </p:cNvSpPr>
          <p:nvPr>
            <p:ph type="subTitle" idx="1"/>
          </p:nvPr>
        </p:nvSpPr>
        <p:spPr/>
        <p:txBody>
          <a:bodyPr/>
          <a:lstStyle/>
          <a:p>
            <a:r>
              <a:rPr lang="en-US" dirty="0"/>
              <a:t>OPER 785: Machine Learning II: Deep Learning</a:t>
            </a:r>
          </a:p>
          <a:p>
            <a:r>
              <a:rPr lang="en-US"/>
              <a:t>Lecture 09</a:t>
            </a:r>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5B68-5793-B730-5ED0-0DF927306EEF}"/>
              </a:ext>
            </a:extLst>
          </p:cNvPr>
          <p:cNvSpPr>
            <a:spLocks noGrp="1"/>
          </p:cNvSpPr>
          <p:nvPr>
            <p:ph type="title"/>
          </p:nvPr>
        </p:nvSpPr>
        <p:spPr/>
        <p:txBody>
          <a:bodyPr/>
          <a:lstStyle/>
          <a:p>
            <a:r>
              <a:rPr lang="en-US"/>
              <a:t>Forecasting a Time Series</a:t>
            </a:r>
          </a:p>
        </p:txBody>
      </p:sp>
      <p:sp>
        <p:nvSpPr>
          <p:cNvPr id="3" name="Text Placeholder 2">
            <a:extLst>
              <a:ext uri="{FF2B5EF4-FFF2-40B4-BE49-F238E27FC236}">
                <a16:creationId xmlns:a16="http://schemas.microsoft.com/office/drawing/2014/main" id="{E575A370-95B6-9885-1464-5871BC64888F}"/>
              </a:ext>
            </a:extLst>
          </p:cNvPr>
          <p:cNvSpPr>
            <a:spLocks noGrp="1"/>
          </p:cNvSpPr>
          <p:nvPr>
            <p:ph type="body" idx="1"/>
          </p:nvPr>
        </p:nvSpPr>
        <p:spPr/>
        <p:txBody>
          <a:bodyPr/>
          <a:lstStyle/>
          <a:p>
            <a:pPr marL="456565" indent="-342265"/>
            <a:r>
              <a:rPr lang="en-US"/>
              <a:t>Time series: data in a sequence of one or more values per time step</a:t>
            </a:r>
          </a:p>
          <a:p>
            <a:pPr marL="456565" indent="-342265"/>
            <a:r>
              <a:rPr lang="en-US"/>
              <a:t>Forecasting: predicting future values</a:t>
            </a:r>
          </a:p>
        </p:txBody>
      </p:sp>
      <p:pic>
        <p:nvPicPr>
          <p:cNvPr id="4" name="Picture 4" descr="Chart, line chart&#10;&#10;Description automatically generated">
            <a:extLst>
              <a:ext uri="{FF2B5EF4-FFF2-40B4-BE49-F238E27FC236}">
                <a16:creationId xmlns:a16="http://schemas.microsoft.com/office/drawing/2014/main" id="{51105F48-C192-795E-8F3E-B7B4F10B149D}"/>
              </a:ext>
            </a:extLst>
          </p:cNvPr>
          <p:cNvPicPr>
            <a:picLocks noChangeAspect="1"/>
          </p:cNvPicPr>
          <p:nvPr/>
        </p:nvPicPr>
        <p:blipFill>
          <a:blip r:embed="rId3"/>
          <a:stretch>
            <a:fillRect/>
          </a:stretch>
        </p:blipFill>
        <p:spPr>
          <a:xfrm>
            <a:off x="993228" y="3267659"/>
            <a:ext cx="7157544" cy="3380030"/>
          </a:xfrm>
          <a:prstGeom prst="rect">
            <a:avLst/>
          </a:prstGeom>
        </p:spPr>
      </p:pic>
    </p:spTree>
    <p:extLst>
      <p:ext uri="{BB962C8B-B14F-4D97-AF65-F5344CB8AC3E}">
        <p14:creationId xmlns:p14="http://schemas.microsoft.com/office/powerpoint/2010/main" val="3035905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7DE6-1579-6E70-09E2-18D16740232D}"/>
              </a:ext>
            </a:extLst>
          </p:cNvPr>
          <p:cNvSpPr>
            <a:spLocks noGrp="1"/>
          </p:cNvSpPr>
          <p:nvPr>
            <p:ph type="title"/>
          </p:nvPr>
        </p:nvSpPr>
        <p:spPr/>
        <p:txBody>
          <a:bodyPr/>
          <a:lstStyle/>
          <a:p>
            <a:r>
              <a:rPr lang="en-US"/>
              <a:t>Time Series Patterns</a:t>
            </a:r>
          </a:p>
        </p:txBody>
      </p:sp>
      <p:pic>
        <p:nvPicPr>
          <p:cNvPr id="4" name="Picture 4" descr="Chart&#10;&#10;Description automatically generated">
            <a:extLst>
              <a:ext uri="{FF2B5EF4-FFF2-40B4-BE49-F238E27FC236}">
                <a16:creationId xmlns:a16="http://schemas.microsoft.com/office/drawing/2014/main" id="{80469DEB-486B-FD92-8B16-4497FBD730DE}"/>
              </a:ext>
            </a:extLst>
          </p:cNvPr>
          <p:cNvPicPr>
            <a:picLocks noChangeAspect="1"/>
          </p:cNvPicPr>
          <p:nvPr/>
        </p:nvPicPr>
        <p:blipFill>
          <a:blip r:embed="rId3"/>
          <a:stretch>
            <a:fillRect/>
          </a:stretch>
        </p:blipFill>
        <p:spPr>
          <a:xfrm>
            <a:off x="1427513" y="1793815"/>
            <a:ext cx="6294407" cy="4116775"/>
          </a:xfrm>
          <a:prstGeom prst="rect">
            <a:avLst/>
          </a:prstGeom>
        </p:spPr>
      </p:pic>
    </p:spTree>
    <p:extLst>
      <p:ext uri="{BB962C8B-B14F-4D97-AF65-F5344CB8AC3E}">
        <p14:creationId xmlns:p14="http://schemas.microsoft.com/office/powerpoint/2010/main" val="210600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5191083-6E9C-462D-B5E4-1BD3AEFEC333}"/>
              </a:ext>
            </a:extLst>
          </p:cNvPr>
          <p:cNvSpPr>
            <a:spLocks noGrp="1" noChangeArrowheads="1"/>
          </p:cNvSpPr>
          <p:nvPr>
            <p:ph type="title"/>
          </p:nvPr>
        </p:nvSpPr>
        <p:spPr>
          <a:xfrm>
            <a:off x="457200" y="277813"/>
            <a:ext cx="8229600" cy="1065212"/>
          </a:xfrm>
        </p:spPr>
        <p:txBody>
          <a:bodyPr/>
          <a:lstStyle/>
          <a:p>
            <a:r>
              <a:rPr lang="en-US" altLang="en-US" sz="3200"/>
              <a:t>Examples of Sequence Model Applications</a:t>
            </a:r>
          </a:p>
        </p:txBody>
      </p:sp>
      <p:pic>
        <p:nvPicPr>
          <p:cNvPr id="14339" name="Picture 3">
            <a:extLst>
              <a:ext uri="{FF2B5EF4-FFF2-40B4-BE49-F238E27FC236}">
                <a16:creationId xmlns:a16="http://schemas.microsoft.com/office/drawing/2014/main" id="{FD811467-B5BF-4D32-8B69-BBF5374BE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864" r="392" b="571"/>
          <a:stretch>
            <a:fillRect/>
          </a:stretch>
        </p:blipFill>
        <p:spPr bwMode="auto">
          <a:xfrm>
            <a:off x="441325" y="1420813"/>
            <a:ext cx="822960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3">
            <a:extLst>
              <a:ext uri="{FF2B5EF4-FFF2-40B4-BE49-F238E27FC236}">
                <a16:creationId xmlns:a16="http://schemas.microsoft.com/office/drawing/2014/main" id="{300B9124-1500-40FC-97B7-CCD8E3D9C65F}"/>
              </a:ext>
            </a:extLst>
          </p:cNvPr>
          <p:cNvSpPr txBox="1">
            <a:spLocks noChangeArrowheads="1"/>
          </p:cNvSpPr>
          <p:nvPr/>
        </p:nvSpPr>
        <p:spPr bwMode="auto">
          <a:xfrm>
            <a:off x="577850" y="5487988"/>
            <a:ext cx="7986713" cy="861774"/>
          </a:xfrm>
          <a:prstGeom prst="rect">
            <a:avLst/>
          </a:prstGeom>
          <a:solidFill>
            <a:schemeClr val="accent1">
              <a:alpha val="1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05840" tIns="182880" rIns="365760" bIns="18288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None/>
            </a:pPr>
            <a:r>
              <a:rPr lang="en-US" altLang="en-US" sz="1600" dirty="0"/>
              <a:t>X and Y can have different lengths. We will learn which Sequence Models are applicable to these different applications</a:t>
            </a:r>
            <a:endParaRPr lang="en-US" altLang="en-US" dirty="0"/>
          </a:p>
        </p:txBody>
      </p:sp>
      <p:pic>
        <p:nvPicPr>
          <p:cNvPr id="14341" name="Graphic 6" descr="Idea with solid fill">
            <a:extLst>
              <a:ext uri="{FF2B5EF4-FFF2-40B4-BE49-F238E27FC236}">
                <a16:creationId xmlns:a16="http://schemas.microsoft.com/office/drawing/2014/main" id="{3BD4B1A1-72E1-4A39-9A2A-4B58719A0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00713"/>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6C2FBCE4-E11D-4448-92CC-2934C67EECBE}"/>
              </a:ext>
            </a:extLst>
          </p:cNvPr>
          <p:cNvGrpSpPr/>
          <p:nvPr/>
        </p:nvGrpSpPr>
        <p:grpSpPr>
          <a:xfrm>
            <a:off x="3920745" y="913986"/>
            <a:ext cx="249840" cy="283680"/>
            <a:chOff x="3920745" y="913986"/>
            <a:chExt cx="249840" cy="28368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AC12C6F-A8B1-4285-B770-41DCA74CDDE4}"/>
                    </a:ext>
                  </a:extLst>
                </p14:cNvPr>
                <p14:cNvContentPartPr/>
                <p14:nvPr/>
              </p14:nvContentPartPr>
              <p14:xfrm>
                <a:off x="3920745" y="988866"/>
                <a:ext cx="249840" cy="195840"/>
              </p14:xfrm>
            </p:contentPart>
          </mc:Choice>
          <mc:Fallback xmlns="">
            <p:pic>
              <p:nvPicPr>
                <p:cNvPr id="2" name="Ink 1">
                  <a:extLst>
                    <a:ext uri="{FF2B5EF4-FFF2-40B4-BE49-F238E27FC236}">
                      <a16:creationId xmlns:a16="http://schemas.microsoft.com/office/drawing/2014/main" id="{BAC12C6F-A8B1-4285-B770-41DCA74CDDE4}"/>
                    </a:ext>
                  </a:extLst>
                </p:cNvPr>
                <p:cNvPicPr/>
                <p:nvPr/>
              </p:nvPicPr>
              <p:blipFill>
                <a:blip r:embed="rId6"/>
                <a:stretch>
                  <a:fillRect/>
                </a:stretch>
              </p:blipFill>
              <p:spPr>
                <a:xfrm>
                  <a:off x="3902745" y="971226"/>
                  <a:ext cx="285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0D72593C-553E-4C2F-9676-B44E0080329A}"/>
                    </a:ext>
                  </a:extLst>
                </p14:cNvPr>
                <p14:cNvContentPartPr/>
                <p14:nvPr/>
              </p14:nvContentPartPr>
              <p14:xfrm>
                <a:off x="3969705" y="913986"/>
                <a:ext cx="189360" cy="283680"/>
              </p14:xfrm>
            </p:contentPart>
          </mc:Choice>
          <mc:Fallback xmlns="">
            <p:pic>
              <p:nvPicPr>
                <p:cNvPr id="3" name="Ink 2">
                  <a:extLst>
                    <a:ext uri="{FF2B5EF4-FFF2-40B4-BE49-F238E27FC236}">
                      <a16:creationId xmlns:a16="http://schemas.microsoft.com/office/drawing/2014/main" id="{0D72593C-553E-4C2F-9676-B44E0080329A}"/>
                    </a:ext>
                  </a:extLst>
                </p:cNvPr>
                <p:cNvPicPr/>
                <p:nvPr/>
              </p:nvPicPr>
              <p:blipFill>
                <a:blip r:embed="rId8"/>
                <a:stretch>
                  <a:fillRect/>
                </a:stretch>
              </p:blipFill>
              <p:spPr>
                <a:xfrm>
                  <a:off x="3951705" y="895986"/>
                  <a:ext cx="225000" cy="319320"/>
                </a:xfrm>
                <a:prstGeom prst="rect">
                  <a:avLst/>
                </a:prstGeom>
              </p:spPr>
            </p:pic>
          </mc:Fallback>
        </mc:AlternateContent>
      </p:grpSp>
      <p:grpSp>
        <p:nvGrpSpPr>
          <p:cNvPr id="8" name="Group 7">
            <a:extLst>
              <a:ext uri="{FF2B5EF4-FFF2-40B4-BE49-F238E27FC236}">
                <a16:creationId xmlns:a16="http://schemas.microsoft.com/office/drawing/2014/main" id="{C924D0A8-25E2-4C40-AA82-FAC45EB2C4E4}"/>
              </a:ext>
            </a:extLst>
          </p:cNvPr>
          <p:cNvGrpSpPr/>
          <p:nvPr/>
        </p:nvGrpSpPr>
        <p:grpSpPr>
          <a:xfrm>
            <a:off x="6788865" y="838386"/>
            <a:ext cx="251280" cy="490320"/>
            <a:chOff x="6788865" y="838386"/>
            <a:chExt cx="251280" cy="490320"/>
          </a:xfrm>
        </p:grpSpPr>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17B193DC-F483-41D6-8239-755E0BB63C96}"/>
                    </a:ext>
                  </a:extLst>
                </p14:cNvPr>
                <p14:cNvContentPartPr/>
                <p14:nvPr/>
              </p14:nvContentPartPr>
              <p14:xfrm>
                <a:off x="6788865" y="876186"/>
                <a:ext cx="125280" cy="154800"/>
              </p14:xfrm>
            </p:contentPart>
          </mc:Choice>
          <mc:Fallback xmlns="">
            <p:pic>
              <p:nvPicPr>
                <p:cNvPr id="5" name="Ink 4">
                  <a:extLst>
                    <a:ext uri="{FF2B5EF4-FFF2-40B4-BE49-F238E27FC236}">
                      <a16:creationId xmlns:a16="http://schemas.microsoft.com/office/drawing/2014/main" id="{17B193DC-F483-41D6-8239-755E0BB63C96}"/>
                    </a:ext>
                  </a:extLst>
                </p:cNvPr>
                <p:cNvPicPr/>
                <p:nvPr/>
              </p:nvPicPr>
              <p:blipFill>
                <a:blip r:embed="rId10"/>
                <a:stretch>
                  <a:fillRect/>
                </a:stretch>
              </p:blipFill>
              <p:spPr>
                <a:xfrm>
                  <a:off x="6771225" y="858546"/>
                  <a:ext cx="160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0CA509F2-AFAD-4312-9036-6DDBB61C18E1}"/>
                    </a:ext>
                  </a:extLst>
                </p14:cNvPr>
                <p14:cNvContentPartPr/>
                <p14:nvPr/>
              </p14:nvContentPartPr>
              <p14:xfrm>
                <a:off x="6906225" y="838386"/>
                <a:ext cx="133920" cy="176400"/>
              </p14:xfrm>
            </p:contentPart>
          </mc:Choice>
          <mc:Fallback xmlns="">
            <p:pic>
              <p:nvPicPr>
                <p:cNvPr id="6" name="Ink 5">
                  <a:extLst>
                    <a:ext uri="{FF2B5EF4-FFF2-40B4-BE49-F238E27FC236}">
                      <a16:creationId xmlns:a16="http://schemas.microsoft.com/office/drawing/2014/main" id="{0CA509F2-AFAD-4312-9036-6DDBB61C18E1}"/>
                    </a:ext>
                  </a:extLst>
                </p:cNvPr>
                <p:cNvPicPr/>
                <p:nvPr/>
              </p:nvPicPr>
              <p:blipFill>
                <a:blip r:embed="rId12"/>
                <a:stretch>
                  <a:fillRect/>
                </a:stretch>
              </p:blipFill>
              <p:spPr>
                <a:xfrm>
                  <a:off x="6888225" y="820746"/>
                  <a:ext cx="1695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3B189711-3B25-4FC7-A615-F76D805571F1}"/>
                    </a:ext>
                  </a:extLst>
                </p14:cNvPr>
                <p14:cNvContentPartPr/>
                <p14:nvPr/>
              </p14:nvContentPartPr>
              <p14:xfrm>
                <a:off x="6914145" y="1038906"/>
                <a:ext cx="39600" cy="289800"/>
              </p14:xfrm>
            </p:contentPart>
          </mc:Choice>
          <mc:Fallback xmlns="">
            <p:pic>
              <p:nvPicPr>
                <p:cNvPr id="7" name="Ink 6">
                  <a:extLst>
                    <a:ext uri="{FF2B5EF4-FFF2-40B4-BE49-F238E27FC236}">
                      <a16:creationId xmlns:a16="http://schemas.microsoft.com/office/drawing/2014/main" id="{3B189711-3B25-4FC7-A615-F76D805571F1}"/>
                    </a:ext>
                  </a:extLst>
                </p:cNvPr>
                <p:cNvPicPr/>
                <p:nvPr/>
              </p:nvPicPr>
              <p:blipFill>
                <a:blip r:embed="rId14"/>
                <a:stretch>
                  <a:fillRect/>
                </a:stretch>
              </p:blipFill>
              <p:spPr>
                <a:xfrm>
                  <a:off x="6896145" y="1020906"/>
                  <a:ext cx="75240" cy="325440"/>
                </a:xfrm>
                <a:prstGeom prst="rect">
                  <a:avLst/>
                </a:prstGeom>
              </p:spPr>
            </p:pic>
          </mc:Fallback>
        </mc:AlternateContent>
      </p:grpSp>
    </p:spTree>
  </p:cSld>
  <p:clrMapOvr>
    <a:masterClrMapping/>
  </p:clrMapOvr>
  <p:transition advClick="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A208767-8BD2-4E0F-9006-DE9C29DF9A07}"/>
              </a:ext>
            </a:extLst>
          </p:cNvPr>
          <p:cNvSpPr>
            <a:spLocks noGrp="1" noChangeArrowheads="1"/>
          </p:cNvSpPr>
          <p:nvPr>
            <p:ph type="title"/>
          </p:nvPr>
        </p:nvSpPr>
        <p:spPr/>
        <p:txBody>
          <a:bodyPr/>
          <a:lstStyle/>
          <a:p>
            <a:r>
              <a:rPr lang="en-US" altLang="en-US"/>
              <a:t>The Concept</a:t>
            </a:r>
          </a:p>
        </p:txBody>
      </p:sp>
      <p:pic>
        <p:nvPicPr>
          <p:cNvPr id="16387" name="Picture 9" descr="Image for post">
            <a:extLst>
              <a:ext uri="{FF2B5EF4-FFF2-40B4-BE49-F238E27FC236}">
                <a16:creationId xmlns:a16="http://schemas.microsoft.com/office/drawing/2014/main" id="{F1923375-AD94-4564-B7FA-96CACF76A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9138" y="1966913"/>
            <a:ext cx="1755775"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12" descr="Image for post">
            <a:extLst>
              <a:ext uri="{FF2B5EF4-FFF2-40B4-BE49-F238E27FC236}">
                <a16:creationId xmlns:a16="http://schemas.microsoft.com/office/drawing/2014/main" id="{EBA94247-F0F4-46B3-B3D7-D0A200F6C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117725"/>
            <a:ext cx="15748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7D5E596-8038-4F65-A1EC-C3221728E8FC}"/>
              </a:ext>
            </a:extLst>
          </p:cNvPr>
          <p:cNvSpPr txBox="1"/>
          <p:nvPr/>
        </p:nvSpPr>
        <p:spPr>
          <a:xfrm>
            <a:off x="1989138" y="5256213"/>
            <a:ext cx="2444900" cy="461665"/>
          </a:xfrm>
          <a:prstGeom prst="rect">
            <a:avLst/>
          </a:prstGeom>
          <a:noFill/>
        </p:spPr>
        <p:txBody>
          <a:bodyPr wrap="none">
            <a:spAutoFit/>
          </a:bodyPr>
          <a:lstStyle/>
          <a:p>
            <a:pPr>
              <a:buNone/>
              <a:defRPr/>
            </a:pPr>
            <a:r>
              <a:rPr lang="en-US" dirty="0">
                <a:latin typeface="+mn-lt"/>
              </a:rPr>
              <a:t>Feedforward NN</a:t>
            </a:r>
          </a:p>
        </p:txBody>
      </p:sp>
      <p:sp>
        <p:nvSpPr>
          <p:cNvPr id="4" name="TextBox 3">
            <a:extLst>
              <a:ext uri="{FF2B5EF4-FFF2-40B4-BE49-F238E27FC236}">
                <a16:creationId xmlns:a16="http://schemas.microsoft.com/office/drawing/2014/main" id="{BFCEC47C-F9D7-43ED-A1AF-2E9FF8071F34}"/>
              </a:ext>
            </a:extLst>
          </p:cNvPr>
          <p:cNvSpPr txBox="1"/>
          <p:nvPr/>
        </p:nvSpPr>
        <p:spPr>
          <a:xfrm>
            <a:off x="5607050" y="5256213"/>
            <a:ext cx="2068195" cy="461665"/>
          </a:xfrm>
          <a:prstGeom prst="rect">
            <a:avLst/>
          </a:prstGeom>
          <a:noFill/>
        </p:spPr>
        <p:txBody>
          <a:bodyPr wrap="none">
            <a:spAutoFit/>
          </a:bodyPr>
          <a:lstStyle/>
          <a:p>
            <a:pPr>
              <a:buNone/>
              <a:defRPr/>
            </a:pPr>
            <a:r>
              <a:rPr lang="en-US" dirty="0">
                <a:latin typeface="+mn-lt"/>
              </a:rPr>
              <a:t>Recurrent NN</a:t>
            </a:r>
          </a:p>
        </p:txBody>
      </p:sp>
    </p:spTree>
  </p:cSld>
  <p:clrMapOvr>
    <a:masterClrMapping/>
  </p:clrMapOvr>
  <p:transition advClick="0">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8CD7F07-A261-45C7-B020-585EC68FF5A0}"/>
              </a:ext>
            </a:extLst>
          </p:cNvPr>
          <p:cNvSpPr>
            <a:spLocks noGrp="1" noChangeArrowheads="1"/>
          </p:cNvSpPr>
          <p:nvPr>
            <p:ph type="title"/>
          </p:nvPr>
        </p:nvSpPr>
        <p:spPr/>
        <p:txBody>
          <a:bodyPr/>
          <a:lstStyle/>
          <a:p>
            <a:r>
              <a:rPr lang="en-US" altLang="en-US"/>
              <a:t>The Concept</a:t>
            </a:r>
          </a:p>
        </p:txBody>
      </p:sp>
      <p:pic>
        <p:nvPicPr>
          <p:cNvPr id="17411" name="Content Placeholder 5" descr="A close up of a device&#10;&#10;Description automatically generated">
            <a:extLst>
              <a:ext uri="{FF2B5EF4-FFF2-40B4-BE49-F238E27FC236}">
                <a16:creationId xmlns:a16="http://schemas.microsoft.com/office/drawing/2014/main" id="{D84FCCCE-AE65-44D1-A919-AC4DF29C9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1050" y="1600200"/>
            <a:ext cx="7581900" cy="4530725"/>
          </a:xfrm>
        </p:spPr>
      </p:pic>
    </p:spTree>
  </p:cSld>
  <p:clrMapOvr>
    <a:masterClrMapping/>
  </p:clrMapOvr>
  <p:transition advClick="0">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AA8C0B1-F2B4-47BE-9FBD-B2D8FF395E80}"/>
              </a:ext>
            </a:extLst>
          </p:cNvPr>
          <p:cNvSpPr>
            <a:spLocks noGrp="1" noChangeArrowheads="1"/>
          </p:cNvSpPr>
          <p:nvPr>
            <p:ph type="title"/>
          </p:nvPr>
        </p:nvSpPr>
        <p:spPr/>
        <p:txBody>
          <a:bodyPr/>
          <a:lstStyle/>
          <a:p>
            <a:r>
              <a:rPr lang="en-US" altLang="en-US"/>
              <a:t>Recurrent Neurons</a:t>
            </a:r>
          </a:p>
        </p:txBody>
      </p:sp>
      <p:pic>
        <p:nvPicPr>
          <p:cNvPr id="18435" name="Picture 4">
            <a:extLst>
              <a:ext uri="{FF2B5EF4-FFF2-40B4-BE49-F238E27FC236}">
                <a16:creationId xmlns:a16="http://schemas.microsoft.com/office/drawing/2014/main" id="{4990A21B-AE50-4E6F-8963-CF4F3BFDF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00" y="1862138"/>
            <a:ext cx="71882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8E5CE0DE-0420-49A9-A2B8-7638982CE24F}"/>
              </a:ext>
            </a:extLst>
          </p:cNvPr>
          <p:cNvSpPr txBox="1"/>
          <p:nvPr/>
        </p:nvSpPr>
        <p:spPr>
          <a:xfrm>
            <a:off x="457200" y="5449888"/>
            <a:ext cx="2634054" cy="461665"/>
          </a:xfrm>
          <a:prstGeom prst="rect">
            <a:avLst/>
          </a:prstGeom>
          <a:noFill/>
        </p:spPr>
        <p:txBody>
          <a:bodyPr wrap="none">
            <a:spAutoFit/>
          </a:bodyPr>
          <a:lstStyle/>
          <a:p>
            <a:pPr>
              <a:buNone/>
              <a:defRPr/>
            </a:pPr>
            <a:r>
              <a:rPr lang="en-US" dirty="0">
                <a:latin typeface="+mn-lt"/>
              </a:rPr>
              <a:t>Recurrent Neuron</a:t>
            </a:r>
          </a:p>
        </p:txBody>
      </p:sp>
      <p:sp>
        <p:nvSpPr>
          <p:cNvPr id="9" name="TextBox 8">
            <a:extLst>
              <a:ext uri="{FF2B5EF4-FFF2-40B4-BE49-F238E27FC236}">
                <a16:creationId xmlns:a16="http://schemas.microsoft.com/office/drawing/2014/main" id="{8894723C-0FCB-4C70-9577-919ECA1C3E5A}"/>
              </a:ext>
            </a:extLst>
          </p:cNvPr>
          <p:cNvSpPr txBox="1"/>
          <p:nvPr/>
        </p:nvSpPr>
        <p:spPr>
          <a:xfrm>
            <a:off x="3962400" y="5449888"/>
            <a:ext cx="4539063" cy="461665"/>
          </a:xfrm>
          <a:prstGeom prst="rect">
            <a:avLst/>
          </a:prstGeom>
          <a:noFill/>
        </p:spPr>
        <p:txBody>
          <a:bodyPr wrap="none">
            <a:spAutoFit/>
          </a:bodyPr>
          <a:lstStyle/>
          <a:p>
            <a:pPr>
              <a:buNone/>
              <a:defRPr/>
            </a:pPr>
            <a:r>
              <a:rPr lang="en-US" dirty="0">
                <a:latin typeface="+mn-lt"/>
              </a:rPr>
              <a:t>Network Unrolled through Time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315EE8E-D955-465D-9B2F-7ED892251A32}"/>
                  </a:ext>
                </a:extLst>
              </p14:cNvPr>
              <p14:cNvContentPartPr/>
              <p14:nvPr/>
            </p14:nvContentPartPr>
            <p14:xfrm>
              <a:off x="3498840" y="2311560"/>
              <a:ext cx="1257840" cy="1587600"/>
            </p14:xfrm>
          </p:contentPart>
        </mc:Choice>
        <mc:Fallback xmlns="">
          <p:pic>
            <p:nvPicPr>
              <p:cNvPr id="2" name="Ink 1">
                <a:extLst>
                  <a:ext uri="{FF2B5EF4-FFF2-40B4-BE49-F238E27FC236}">
                    <a16:creationId xmlns:a16="http://schemas.microsoft.com/office/drawing/2014/main" id="{2315EE8E-D955-465D-9B2F-7ED892251A32}"/>
                  </a:ext>
                </a:extLst>
              </p:cNvPr>
              <p:cNvPicPr/>
              <p:nvPr/>
            </p:nvPicPr>
            <p:blipFill>
              <a:blip r:embed="rId5"/>
              <a:stretch>
                <a:fillRect/>
              </a:stretch>
            </p:blipFill>
            <p:spPr>
              <a:xfrm>
                <a:off x="3489480" y="2302200"/>
                <a:ext cx="1276560" cy="1606320"/>
              </a:xfrm>
              <a:prstGeom prst="rect">
                <a:avLst/>
              </a:prstGeom>
            </p:spPr>
          </p:pic>
        </mc:Fallback>
      </mc:AlternateContent>
    </p:spTree>
  </p:cSld>
  <p:clrMapOvr>
    <a:masterClrMapping/>
  </p:clrMapOvr>
  <p:transition advClick="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EE49AF8-9B72-468E-93E9-60D234916F48}"/>
              </a:ext>
            </a:extLst>
          </p:cNvPr>
          <p:cNvSpPr>
            <a:spLocks noGrp="1" noChangeArrowheads="1"/>
          </p:cNvSpPr>
          <p:nvPr>
            <p:ph type="title"/>
          </p:nvPr>
        </p:nvSpPr>
        <p:spPr/>
        <p:txBody>
          <a:bodyPr/>
          <a:lstStyle/>
          <a:p>
            <a:r>
              <a:rPr lang="en-US" altLang="en-US"/>
              <a:t>Recurrent Layers</a:t>
            </a:r>
          </a:p>
        </p:txBody>
      </p:sp>
      <p:sp>
        <p:nvSpPr>
          <p:cNvPr id="7" name="TextBox 6">
            <a:extLst>
              <a:ext uri="{FF2B5EF4-FFF2-40B4-BE49-F238E27FC236}">
                <a16:creationId xmlns:a16="http://schemas.microsoft.com/office/drawing/2014/main" id="{039269C3-C2D0-42DE-9628-D89280AA9584}"/>
              </a:ext>
            </a:extLst>
          </p:cNvPr>
          <p:cNvSpPr txBox="1"/>
          <p:nvPr/>
        </p:nvSpPr>
        <p:spPr>
          <a:xfrm>
            <a:off x="1272510" y="5181600"/>
            <a:ext cx="2895344" cy="1015663"/>
          </a:xfrm>
          <a:prstGeom prst="rect">
            <a:avLst/>
          </a:prstGeom>
          <a:noFill/>
        </p:spPr>
        <p:txBody>
          <a:bodyPr wrap="none">
            <a:spAutoFit/>
          </a:bodyPr>
          <a:lstStyle/>
          <a:p>
            <a:pPr algn="ctr">
              <a:buNone/>
              <a:defRPr/>
            </a:pPr>
            <a:r>
              <a:rPr lang="en-US" dirty="0">
                <a:latin typeface="+mn-lt"/>
              </a:rPr>
              <a:t>Layer of </a:t>
            </a:r>
          </a:p>
          <a:p>
            <a:pPr algn="ctr">
              <a:buNone/>
              <a:defRPr/>
            </a:pPr>
            <a:r>
              <a:rPr lang="en-US" dirty="0">
                <a:latin typeface="+mn-lt"/>
              </a:rPr>
              <a:t>Recurrent Neurons</a:t>
            </a:r>
          </a:p>
        </p:txBody>
      </p:sp>
      <p:sp>
        <p:nvSpPr>
          <p:cNvPr id="9" name="TextBox 8">
            <a:extLst>
              <a:ext uri="{FF2B5EF4-FFF2-40B4-BE49-F238E27FC236}">
                <a16:creationId xmlns:a16="http://schemas.microsoft.com/office/drawing/2014/main" id="{31137596-1022-4607-B4B4-FC59FE295BE9}"/>
              </a:ext>
            </a:extLst>
          </p:cNvPr>
          <p:cNvSpPr txBox="1"/>
          <p:nvPr/>
        </p:nvSpPr>
        <p:spPr>
          <a:xfrm>
            <a:off x="5362380" y="5181600"/>
            <a:ext cx="2634054" cy="1015663"/>
          </a:xfrm>
          <a:prstGeom prst="rect">
            <a:avLst/>
          </a:prstGeom>
          <a:noFill/>
        </p:spPr>
        <p:txBody>
          <a:bodyPr wrap="none">
            <a:spAutoFit/>
          </a:bodyPr>
          <a:lstStyle/>
          <a:p>
            <a:pPr algn="ctr">
              <a:buNone/>
              <a:defRPr/>
            </a:pPr>
            <a:r>
              <a:rPr lang="en-US" dirty="0">
                <a:latin typeface="+mn-lt"/>
              </a:rPr>
              <a:t>Network Unrolled </a:t>
            </a:r>
          </a:p>
          <a:p>
            <a:pPr algn="ctr">
              <a:buNone/>
              <a:defRPr/>
            </a:pPr>
            <a:r>
              <a:rPr lang="en-US" dirty="0">
                <a:latin typeface="+mn-lt"/>
              </a:rPr>
              <a:t>through Time</a:t>
            </a:r>
          </a:p>
        </p:txBody>
      </p:sp>
      <p:pic>
        <p:nvPicPr>
          <p:cNvPr id="20485" name="Picture 3">
            <a:extLst>
              <a:ext uri="{FF2B5EF4-FFF2-40B4-BE49-F238E27FC236}">
                <a16:creationId xmlns:a16="http://schemas.microsoft.com/office/drawing/2014/main" id="{2B75C2DD-792F-41EE-B069-19218241A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3" y="1828800"/>
            <a:ext cx="7546975" cy="287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BC3A376-D6D4-4D6C-BA1F-6C55F39C5279}"/>
              </a:ext>
            </a:extLst>
          </p:cNvPr>
          <p:cNvSpPr>
            <a:spLocks noGrp="1" noChangeArrowheads="1"/>
          </p:cNvSpPr>
          <p:nvPr>
            <p:ph type="title"/>
          </p:nvPr>
        </p:nvSpPr>
        <p:spPr/>
        <p:txBody>
          <a:bodyPr/>
          <a:lstStyle/>
          <a:p>
            <a:r>
              <a:rPr lang="en-US" altLang="en-US"/>
              <a:t>Deep RNNs</a:t>
            </a:r>
          </a:p>
        </p:txBody>
      </p:sp>
      <p:pic>
        <p:nvPicPr>
          <p:cNvPr id="22531" name="Picture 5" descr="4. Recurrent Neural Networks - Neural networks and deep learning ...">
            <a:extLst>
              <a:ext uri="{FF2B5EF4-FFF2-40B4-BE49-F238E27FC236}">
                <a16:creationId xmlns:a16="http://schemas.microsoft.com/office/drawing/2014/main" id="{F611B213-A51D-4285-86E7-ED3188596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1514475"/>
            <a:ext cx="62579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473C230-3218-4B77-BC8B-1E4826D4100B}"/>
                  </a:ext>
                </a:extLst>
              </p14:cNvPr>
              <p14:cNvContentPartPr/>
              <p14:nvPr/>
            </p14:nvContentPartPr>
            <p14:xfrm>
              <a:off x="1077145" y="5685786"/>
              <a:ext cx="360" cy="360"/>
            </p14:xfrm>
          </p:contentPart>
        </mc:Choice>
        <mc:Fallback xmlns="">
          <p:pic>
            <p:nvPicPr>
              <p:cNvPr id="7" name="Ink 6">
                <a:extLst>
                  <a:ext uri="{FF2B5EF4-FFF2-40B4-BE49-F238E27FC236}">
                    <a16:creationId xmlns:a16="http://schemas.microsoft.com/office/drawing/2014/main" id="{F473C230-3218-4B77-BC8B-1E4826D4100B}"/>
                  </a:ext>
                </a:extLst>
              </p:cNvPr>
              <p:cNvPicPr/>
              <p:nvPr/>
            </p:nvPicPr>
            <p:blipFill>
              <a:blip r:embed="rId5"/>
              <a:stretch>
                <a:fillRect/>
              </a:stretch>
            </p:blipFill>
            <p:spPr>
              <a:xfrm>
                <a:off x="1072825" y="5681466"/>
                <a:ext cx="9000" cy="9000"/>
              </a:xfrm>
              <a:prstGeom prst="rect">
                <a:avLst/>
              </a:prstGeom>
            </p:spPr>
          </p:pic>
        </mc:Fallback>
      </mc:AlternateContent>
    </p:spTree>
  </p:cSld>
  <p:clrMapOvr>
    <a:masterClrMapping/>
  </p:clrMapOvr>
  <p:transition advClick="0">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DD8C26DC-E462-46A9-AAF0-26F8B50232AF}"/>
              </a:ext>
            </a:extLst>
          </p:cNvPr>
          <p:cNvSpPr>
            <a:spLocks noGrp="1" noChangeArrowheads="1"/>
          </p:cNvSpPr>
          <p:nvPr>
            <p:ph type="title"/>
          </p:nvPr>
        </p:nvSpPr>
        <p:spPr/>
        <p:txBody>
          <a:bodyPr/>
          <a:lstStyle/>
          <a:p>
            <a:r>
              <a:rPr lang="en-US" altLang="en-US"/>
              <a:t>Memory Cells</a:t>
            </a:r>
          </a:p>
        </p:txBody>
      </p:sp>
      <p:sp>
        <p:nvSpPr>
          <p:cNvPr id="7" name="TextBox 6">
            <a:extLst>
              <a:ext uri="{FF2B5EF4-FFF2-40B4-BE49-F238E27FC236}">
                <a16:creationId xmlns:a16="http://schemas.microsoft.com/office/drawing/2014/main" id="{749DFEBF-8E11-4B80-BA24-5A3172FEA09F}"/>
              </a:ext>
            </a:extLst>
          </p:cNvPr>
          <p:cNvSpPr txBox="1"/>
          <p:nvPr/>
        </p:nvSpPr>
        <p:spPr>
          <a:xfrm>
            <a:off x="443511" y="5334000"/>
            <a:ext cx="2634054" cy="1015663"/>
          </a:xfrm>
          <a:prstGeom prst="rect">
            <a:avLst/>
          </a:prstGeom>
          <a:noFill/>
        </p:spPr>
        <p:txBody>
          <a:bodyPr wrap="none">
            <a:spAutoFit/>
          </a:bodyPr>
          <a:lstStyle/>
          <a:p>
            <a:pPr algn="ctr">
              <a:buNone/>
              <a:defRPr/>
            </a:pPr>
            <a:r>
              <a:rPr lang="en-US" dirty="0">
                <a:latin typeface="+mn-lt"/>
              </a:rPr>
              <a:t>Recurrent Neuron</a:t>
            </a:r>
          </a:p>
          <a:p>
            <a:pPr algn="ctr">
              <a:buNone/>
              <a:defRPr/>
            </a:pPr>
            <a:r>
              <a:rPr lang="en-US" dirty="0">
                <a:latin typeface="+mn-lt"/>
              </a:rPr>
              <a:t>Hidden State</a:t>
            </a:r>
          </a:p>
        </p:txBody>
      </p:sp>
      <p:sp>
        <p:nvSpPr>
          <p:cNvPr id="9" name="TextBox 8">
            <a:extLst>
              <a:ext uri="{FF2B5EF4-FFF2-40B4-BE49-F238E27FC236}">
                <a16:creationId xmlns:a16="http://schemas.microsoft.com/office/drawing/2014/main" id="{FB921C09-44FD-415F-86B5-416A9C9C5ED8}"/>
              </a:ext>
            </a:extLst>
          </p:cNvPr>
          <p:cNvSpPr txBox="1"/>
          <p:nvPr/>
        </p:nvSpPr>
        <p:spPr>
          <a:xfrm>
            <a:off x="4524180" y="5334000"/>
            <a:ext cx="2634054" cy="1015663"/>
          </a:xfrm>
          <a:prstGeom prst="rect">
            <a:avLst/>
          </a:prstGeom>
          <a:noFill/>
        </p:spPr>
        <p:txBody>
          <a:bodyPr wrap="none">
            <a:spAutoFit/>
          </a:bodyPr>
          <a:lstStyle/>
          <a:p>
            <a:pPr algn="ctr">
              <a:buNone/>
              <a:defRPr/>
            </a:pPr>
            <a:r>
              <a:rPr lang="en-US" dirty="0">
                <a:latin typeface="+mn-lt"/>
              </a:rPr>
              <a:t>Network Unrolled </a:t>
            </a:r>
          </a:p>
          <a:p>
            <a:pPr algn="ctr">
              <a:buNone/>
              <a:defRPr/>
            </a:pPr>
            <a:r>
              <a:rPr lang="en-US" dirty="0">
                <a:latin typeface="+mn-lt"/>
              </a:rPr>
              <a:t>through Time</a:t>
            </a:r>
          </a:p>
        </p:txBody>
      </p:sp>
      <p:pic>
        <p:nvPicPr>
          <p:cNvPr id="24581" name="Picture 3">
            <a:extLst>
              <a:ext uri="{FF2B5EF4-FFF2-40B4-BE49-F238E27FC236}">
                <a16:creationId xmlns:a16="http://schemas.microsoft.com/office/drawing/2014/main" id="{CD3517F1-1186-44E3-920B-E97EA00F4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388" y="1792288"/>
            <a:ext cx="7007225"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A209423-F8E8-4135-B55F-2EB8B94104B9}"/>
              </a:ext>
            </a:extLst>
          </p:cNvPr>
          <p:cNvSpPr>
            <a:spLocks noGrp="1" noChangeArrowheads="1"/>
          </p:cNvSpPr>
          <p:nvPr>
            <p:ph type="title"/>
          </p:nvPr>
        </p:nvSpPr>
        <p:spPr/>
        <p:txBody>
          <a:bodyPr/>
          <a:lstStyle/>
          <a:p>
            <a:r>
              <a:rPr lang="en-US" altLang="en-US"/>
              <a:t>RNN Memory</a:t>
            </a:r>
          </a:p>
        </p:txBody>
      </p:sp>
      <p:pic>
        <p:nvPicPr>
          <p:cNvPr id="26627" name="Content Placeholder 6" descr="A picture containing clock, people, skiing, standing&#10;&#10;Description automatically generated">
            <a:extLst>
              <a:ext uri="{FF2B5EF4-FFF2-40B4-BE49-F238E27FC236}">
                <a16:creationId xmlns:a16="http://schemas.microsoft.com/office/drawing/2014/main" id="{14BC2C72-2407-4435-B6F1-CC88C5A7DC3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06563" y="1881188"/>
            <a:ext cx="5730875" cy="3094037"/>
          </a:xfrm>
        </p:spPr>
      </p:pic>
      <p:sp>
        <p:nvSpPr>
          <p:cNvPr id="5" name="TextBox 4">
            <a:extLst>
              <a:ext uri="{FF2B5EF4-FFF2-40B4-BE49-F238E27FC236}">
                <a16:creationId xmlns:a16="http://schemas.microsoft.com/office/drawing/2014/main" id="{D1AEA09E-6A0E-4E0A-A8E4-F302F5346766}"/>
              </a:ext>
            </a:extLst>
          </p:cNvPr>
          <p:cNvSpPr txBox="1"/>
          <p:nvPr/>
        </p:nvSpPr>
        <p:spPr>
          <a:xfrm>
            <a:off x="76200" y="6629400"/>
            <a:ext cx="9321452" cy="553998"/>
          </a:xfrm>
          <a:prstGeom prst="rect">
            <a:avLst/>
          </a:prstGeom>
          <a:noFill/>
        </p:spPr>
        <p:txBody>
          <a:bodyPr wrap="square">
            <a:spAutoFit/>
          </a:bodyPr>
          <a:lstStyle/>
          <a:p>
            <a:r>
              <a:rPr lang="en-US" sz="1000" dirty="0">
                <a:solidFill>
                  <a:schemeClr val="bg1">
                    <a:lumMod val="85000"/>
                  </a:schemeClr>
                </a:solidFill>
              </a:rPr>
              <a:t>https://towardsdatascience.com/illustrated-guide-to-recurrent-neural-networks-79e5eb8049c9#:~:text=And%20that's%20essentially%20what%20a,one%20step%20to%20the%20next.&amp;text=This%20information%20is%20the%20hidden,a%20representation%20of%20previous%20inputs.</a:t>
            </a:r>
          </a:p>
        </p:txBody>
      </p:sp>
    </p:spTree>
  </p:cSld>
  <p:clrMapOvr>
    <a:masterClrMapping/>
  </p:clrMapOvr>
  <p:transition advClick="0">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6C83DAF-EEAE-47E2-82E9-C8FC0F4237C2}"/>
              </a:ext>
            </a:extLst>
          </p:cNvPr>
          <p:cNvSpPr>
            <a:spLocks noGrp="1" noChangeArrowheads="1"/>
          </p:cNvSpPr>
          <p:nvPr>
            <p:ph type="title"/>
          </p:nvPr>
        </p:nvSpPr>
        <p:spPr/>
        <p:txBody>
          <a:bodyPr/>
          <a:lstStyle/>
          <a:p>
            <a:r>
              <a:rPr lang="en-US" altLang="en-US"/>
              <a:t>Learning Objectives</a:t>
            </a:r>
          </a:p>
        </p:txBody>
      </p:sp>
      <p:sp>
        <p:nvSpPr>
          <p:cNvPr id="8195" name="Content Placeholder 2">
            <a:extLst>
              <a:ext uri="{FF2B5EF4-FFF2-40B4-BE49-F238E27FC236}">
                <a16:creationId xmlns:a16="http://schemas.microsoft.com/office/drawing/2014/main" id="{BE0F318D-F222-4F47-A794-7C52CD85B4FE}"/>
              </a:ext>
            </a:extLst>
          </p:cNvPr>
          <p:cNvSpPr>
            <a:spLocks noGrp="1" noChangeArrowheads="1"/>
          </p:cNvSpPr>
          <p:nvPr>
            <p:ph idx="1"/>
          </p:nvPr>
        </p:nvSpPr>
        <p:spPr/>
        <p:txBody>
          <a:bodyPr/>
          <a:lstStyle/>
          <a:p>
            <a:r>
              <a:rPr lang="en-US" altLang="en-US" sz="2800" dirty="0"/>
              <a:t>At the end of the lecture the student </a:t>
            </a:r>
            <a:r>
              <a:rPr lang="en-US" altLang="en-US" sz="2400" dirty="0"/>
              <a:t>will….</a:t>
            </a:r>
          </a:p>
          <a:p>
            <a:pPr marL="800100" lvl="1" indent="-457200"/>
            <a:r>
              <a:rPr lang="en-US" altLang="en-US" sz="2000" dirty="0"/>
              <a:t>understand what an </a:t>
            </a:r>
            <a:r>
              <a:rPr lang="en-US" altLang="en-US" sz="2000" dirty="0">
                <a:ea typeface="MS Mincho" panose="02020609040205080304" pitchFamily="49" charset="-128"/>
              </a:rPr>
              <a:t>RNN is and when to use it</a:t>
            </a:r>
          </a:p>
          <a:p>
            <a:pPr marL="800100" lvl="1" indent="-457200"/>
            <a:r>
              <a:rPr lang="en-US" altLang="en-US" sz="2000" dirty="0">
                <a:ea typeface="MS Mincho" panose="02020609040205080304" pitchFamily="49" charset="-128"/>
              </a:rPr>
              <a:t>understand different RNN designs, and how to correct problems</a:t>
            </a:r>
          </a:p>
          <a:p>
            <a:pPr marL="800100" lvl="1" indent="-457200"/>
            <a:r>
              <a:rPr lang="en-US" altLang="en-US" sz="2000" dirty="0">
                <a:ea typeface="MS Mincho" panose="02020609040205080304" pitchFamily="49" charset="-128"/>
              </a:rPr>
              <a:t>understand methods to train and use RNNs</a:t>
            </a:r>
            <a:endParaRPr lang="en-US" altLang="en-US" sz="2000" dirty="0"/>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CE8EC26-57E9-4359-A2EB-AF80E5489FCC}"/>
              </a:ext>
            </a:extLst>
          </p:cNvPr>
          <p:cNvSpPr>
            <a:spLocks noGrp="1" noChangeArrowheads="1"/>
          </p:cNvSpPr>
          <p:nvPr>
            <p:ph type="title"/>
          </p:nvPr>
        </p:nvSpPr>
        <p:spPr/>
        <p:txBody>
          <a:bodyPr/>
          <a:lstStyle/>
          <a:p>
            <a:r>
              <a:rPr lang="en-US" altLang="en-US"/>
              <a:t>Input and Output Sequences</a:t>
            </a:r>
          </a:p>
        </p:txBody>
      </p:sp>
      <p:pic>
        <p:nvPicPr>
          <p:cNvPr id="28675" name="Picture 4">
            <a:extLst>
              <a:ext uri="{FF2B5EF4-FFF2-40B4-BE49-F238E27FC236}">
                <a16:creationId xmlns:a16="http://schemas.microsoft.com/office/drawing/2014/main" id="{C3C5B8B7-5B07-4948-83E8-50E2F31343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863" y="1417638"/>
            <a:ext cx="6518275"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6E001503-1EBB-48C9-B329-E5B17EBD9D8A}"/>
              </a:ext>
            </a:extLst>
          </p:cNvPr>
          <p:cNvSpPr>
            <a:spLocks noGrp="1" noChangeArrowheads="1"/>
          </p:cNvSpPr>
          <p:nvPr>
            <p:ph type="title"/>
          </p:nvPr>
        </p:nvSpPr>
        <p:spPr/>
        <p:txBody>
          <a:bodyPr/>
          <a:lstStyle/>
          <a:p>
            <a:r>
              <a:rPr lang="en-US" altLang="en-US"/>
              <a:t>Sequence-to-Sequence Networks</a:t>
            </a:r>
          </a:p>
        </p:txBody>
      </p:sp>
      <p:pic>
        <p:nvPicPr>
          <p:cNvPr id="29699" name="Picture 4">
            <a:extLst>
              <a:ext uri="{FF2B5EF4-FFF2-40B4-BE49-F238E27FC236}">
                <a16:creationId xmlns:a16="http://schemas.microsoft.com/office/drawing/2014/main" id="{DEF6B638-5A96-4A2F-80EB-E05730097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6494" b="50467"/>
          <a:stretch>
            <a:fillRect/>
          </a:stretch>
        </p:blipFill>
        <p:spPr bwMode="auto">
          <a:xfrm>
            <a:off x="2590800" y="2133600"/>
            <a:ext cx="41751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0748C74-71F1-4DF6-87C0-FBED2B958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864" r="392" b="571"/>
          <a:stretch>
            <a:fillRect/>
          </a:stretch>
        </p:blipFill>
        <p:spPr bwMode="auto">
          <a:xfrm>
            <a:off x="5709385" y="4609239"/>
            <a:ext cx="3429000" cy="16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7C8C249-812F-405F-A3AF-4CE814B4CFCA}"/>
                  </a:ext>
                </a:extLst>
              </p14:cNvPr>
              <p14:cNvContentPartPr/>
              <p14:nvPr/>
            </p14:nvContentPartPr>
            <p14:xfrm>
              <a:off x="6882139" y="4898994"/>
              <a:ext cx="360" cy="360"/>
            </p14:xfrm>
          </p:contentPart>
        </mc:Choice>
        <mc:Fallback xmlns="">
          <p:pic>
            <p:nvPicPr>
              <p:cNvPr id="2" name="Ink 1">
                <a:extLst>
                  <a:ext uri="{FF2B5EF4-FFF2-40B4-BE49-F238E27FC236}">
                    <a16:creationId xmlns:a16="http://schemas.microsoft.com/office/drawing/2014/main" id="{47C8C249-812F-405F-A3AF-4CE814B4CFCA}"/>
                  </a:ext>
                </a:extLst>
              </p:cNvPr>
              <p:cNvPicPr/>
              <p:nvPr/>
            </p:nvPicPr>
            <p:blipFill>
              <a:blip r:embed="rId6"/>
              <a:stretch>
                <a:fillRect/>
              </a:stretch>
            </p:blipFill>
            <p:spPr>
              <a:xfrm>
                <a:off x="6877819" y="489467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A13F8341-7AFE-473A-83B6-83577F0E9439}"/>
                  </a:ext>
                </a:extLst>
              </p14:cNvPr>
              <p14:cNvContentPartPr/>
              <p14:nvPr/>
            </p14:nvContentPartPr>
            <p14:xfrm>
              <a:off x="7180219" y="5216514"/>
              <a:ext cx="360" cy="360"/>
            </p14:xfrm>
          </p:contentPart>
        </mc:Choice>
        <mc:Fallback xmlns="">
          <p:pic>
            <p:nvPicPr>
              <p:cNvPr id="3" name="Ink 2">
                <a:extLst>
                  <a:ext uri="{FF2B5EF4-FFF2-40B4-BE49-F238E27FC236}">
                    <a16:creationId xmlns:a16="http://schemas.microsoft.com/office/drawing/2014/main" id="{A13F8341-7AFE-473A-83B6-83577F0E9439}"/>
                  </a:ext>
                </a:extLst>
              </p:cNvPr>
              <p:cNvPicPr/>
              <p:nvPr/>
            </p:nvPicPr>
            <p:blipFill>
              <a:blip r:embed="rId6"/>
              <a:stretch>
                <a:fillRect/>
              </a:stretch>
            </p:blipFill>
            <p:spPr>
              <a:xfrm>
                <a:off x="7175899" y="5212194"/>
                <a:ext cx="9000" cy="9000"/>
              </a:xfrm>
              <a:prstGeom prst="rect">
                <a:avLst/>
              </a:prstGeom>
            </p:spPr>
          </p:pic>
        </mc:Fallback>
      </mc:AlternateContent>
      <p:grpSp>
        <p:nvGrpSpPr>
          <p:cNvPr id="10" name="Group 9">
            <a:extLst>
              <a:ext uri="{FF2B5EF4-FFF2-40B4-BE49-F238E27FC236}">
                <a16:creationId xmlns:a16="http://schemas.microsoft.com/office/drawing/2014/main" id="{4030E6A0-89FB-4E33-9B68-46CB8F69B2C6}"/>
              </a:ext>
            </a:extLst>
          </p:cNvPr>
          <p:cNvGrpSpPr/>
          <p:nvPr/>
        </p:nvGrpSpPr>
        <p:grpSpPr>
          <a:xfrm>
            <a:off x="7314859" y="5639874"/>
            <a:ext cx="360" cy="360"/>
            <a:chOff x="7314859" y="5639874"/>
            <a:chExt cx="360" cy="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02537E76-0A30-4B7D-AA13-BF11BB46C839}"/>
                    </a:ext>
                  </a:extLst>
                </p14:cNvPr>
                <p14:cNvContentPartPr/>
                <p14:nvPr/>
              </p14:nvContentPartPr>
              <p14:xfrm>
                <a:off x="7314859" y="5639874"/>
                <a:ext cx="360" cy="360"/>
              </p14:xfrm>
            </p:contentPart>
          </mc:Choice>
          <mc:Fallback xmlns="">
            <p:pic>
              <p:nvPicPr>
                <p:cNvPr id="5" name="Ink 4">
                  <a:extLst>
                    <a:ext uri="{FF2B5EF4-FFF2-40B4-BE49-F238E27FC236}">
                      <a16:creationId xmlns:a16="http://schemas.microsoft.com/office/drawing/2014/main" id="{02537E76-0A30-4B7D-AA13-BF11BB46C839}"/>
                    </a:ext>
                  </a:extLst>
                </p:cNvPr>
                <p:cNvPicPr/>
                <p:nvPr/>
              </p:nvPicPr>
              <p:blipFill>
                <a:blip r:embed="rId6"/>
                <a:stretch>
                  <a:fillRect/>
                </a:stretch>
              </p:blipFill>
              <p:spPr>
                <a:xfrm>
                  <a:off x="7310539" y="56355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D38B7263-D92E-411E-8835-5BEBFDC304D5}"/>
                    </a:ext>
                  </a:extLst>
                </p14:cNvPr>
                <p14:cNvContentPartPr/>
                <p14:nvPr/>
              </p14:nvContentPartPr>
              <p14:xfrm>
                <a:off x="7314859" y="5639874"/>
                <a:ext cx="360" cy="360"/>
              </p14:xfrm>
            </p:contentPart>
          </mc:Choice>
          <mc:Fallback xmlns="">
            <p:pic>
              <p:nvPicPr>
                <p:cNvPr id="6" name="Ink 5">
                  <a:extLst>
                    <a:ext uri="{FF2B5EF4-FFF2-40B4-BE49-F238E27FC236}">
                      <a16:creationId xmlns:a16="http://schemas.microsoft.com/office/drawing/2014/main" id="{D38B7263-D92E-411E-8835-5BEBFDC304D5}"/>
                    </a:ext>
                  </a:extLst>
                </p:cNvPr>
                <p:cNvPicPr/>
                <p:nvPr/>
              </p:nvPicPr>
              <p:blipFill>
                <a:blip r:embed="rId6"/>
                <a:stretch>
                  <a:fillRect/>
                </a:stretch>
              </p:blipFill>
              <p:spPr>
                <a:xfrm>
                  <a:off x="7310539" y="563555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5A020D1-BCF3-43B2-A1D3-0645FC854B1D}"/>
                    </a:ext>
                  </a:extLst>
                </p14:cNvPr>
                <p14:cNvContentPartPr/>
                <p14:nvPr/>
              </p14:nvContentPartPr>
              <p14:xfrm>
                <a:off x="7314859" y="5639874"/>
                <a:ext cx="360" cy="360"/>
              </p14:xfrm>
            </p:contentPart>
          </mc:Choice>
          <mc:Fallback xmlns="">
            <p:pic>
              <p:nvPicPr>
                <p:cNvPr id="7" name="Ink 6">
                  <a:extLst>
                    <a:ext uri="{FF2B5EF4-FFF2-40B4-BE49-F238E27FC236}">
                      <a16:creationId xmlns:a16="http://schemas.microsoft.com/office/drawing/2014/main" id="{35A020D1-BCF3-43B2-A1D3-0645FC854B1D}"/>
                    </a:ext>
                  </a:extLst>
                </p:cNvPr>
                <p:cNvPicPr/>
                <p:nvPr/>
              </p:nvPicPr>
              <p:blipFill>
                <a:blip r:embed="rId6"/>
                <a:stretch>
                  <a:fillRect/>
                </a:stretch>
              </p:blipFill>
              <p:spPr>
                <a:xfrm>
                  <a:off x="7310539" y="5635554"/>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DD4933E-C990-4F9E-9BE5-090664D9072E}"/>
                  </a:ext>
                </a:extLst>
              </p14:cNvPr>
              <p14:cNvContentPartPr/>
              <p14:nvPr/>
            </p14:nvContentPartPr>
            <p14:xfrm>
              <a:off x="-2637341" y="3512634"/>
              <a:ext cx="360" cy="360"/>
            </p14:xfrm>
          </p:contentPart>
        </mc:Choice>
        <mc:Fallback xmlns="">
          <p:pic>
            <p:nvPicPr>
              <p:cNvPr id="8" name="Ink 7">
                <a:extLst>
                  <a:ext uri="{FF2B5EF4-FFF2-40B4-BE49-F238E27FC236}">
                    <a16:creationId xmlns:a16="http://schemas.microsoft.com/office/drawing/2014/main" id="{BDD4933E-C990-4F9E-9BE5-090664D9072E}"/>
                  </a:ext>
                </a:extLst>
              </p:cNvPr>
              <p:cNvPicPr/>
              <p:nvPr/>
            </p:nvPicPr>
            <p:blipFill>
              <a:blip r:embed="rId6"/>
              <a:stretch>
                <a:fillRect/>
              </a:stretch>
            </p:blipFill>
            <p:spPr>
              <a:xfrm>
                <a:off x="-2641661" y="35083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66FF426-2A83-453C-BC07-CDA81F4FC56D}"/>
                  </a:ext>
                </a:extLst>
              </p14:cNvPr>
              <p14:cNvContentPartPr/>
              <p14:nvPr/>
            </p14:nvContentPartPr>
            <p14:xfrm>
              <a:off x="-2637341" y="3512634"/>
              <a:ext cx="360" cy="360"/>
            </p14:xfrm>
          </p:contentPart>
        </mc:Choice>
        <mc:Fallback xmlns="">
          <p:pic>
            <p:nvPicPr>
              <p:cNvPr id="9" name="Ink 8">
                <a:extLst>
                  <a:ext uri="{FF2B5EF4-FFF2-40B4-BE49-F238E27FC236}">
                    <a16:creationId xmlns:a16="http://schemas.microsoft.com/office/drawing/2014/main" id="{066FF426-2A83-453C-BC07-CDA81F4FC56D}"/>
                  </a:ext>
                </a:extLst>
              </p:cNvPr>
              <p:cNvPicPr/>
              <p:nvPr/>
            </p:nvPicPr>
            <p:blipFill>
              <a:blip r:embed="rId6"/>
              <a:stretch>
                <a:fillRect/>
              </a:stretch>
            </p:blipFill>
            <p:spPr>
              <a:xfrm>
                <a:off x="-2641661" y="3508314"/>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3508287-A21C-440F-A62E-C67308B9B074}"/>
                  </a:ext>
                </a:extLst>
              </p14:cNvPr>
              <p14:cNvContentPartPr/>
              <p14:nvPr/>
            </p14:nvContentPartPr>
            <p14:xfrm>
              <a:off x="5403960" y="4610160"/>
              <a:ext cx="336960" cy="1098720"/>
            </p14:xfrm>
          </p:contentPart>
        </mc:Choice>
        <mc:Fallback xmlns="">
          <p:pic>
            <p:nvPicPr>
              <p:cNvPr id="11" name="Ink 10">
                <a:extLst>
                  <a:ext uri="{FF2B5EF4-FFF2-40B4-BE49-F238E27FC236}">
                    <a16:creationId xmlns:a16="http://schemas.microsoft.com/office/drawing/2014/main" id="{B3508287-A21C-440F-A62E-C67308B9B074}"/>
                  </a:ext>
                </a:extLst>
              </p:cNvPr>
              <p:cNvPicPr/>
              <p:nvPr/>
            </p:nvPicPr>
            <p:blipFill>
              <a:blip r:embed="rId14"/>
              <a:stretch>
                <a:fillRect/>
              </a:stretch>
            </p:blipFill>
            <p:spPr>
              <a:xfrm>
                <a:off x="5394600" y="4600800"/>
                <a:ext cx="355680" cy="1117440"/>
              </a:xfrm>
              <a:prstGeom prst="rect">
                <a:avLst/>
              </a:prstGeom>
            </p:spPr>
          </p:pic>
        </mc:Fallback>
      </mc:AlternateContent>
    </p:spTree>
  </p:cSld>
  <p:clrMapOvr>
    <a:masterClrMapping/>
  </p:clrMapOvr>
  <p:transition advClick="0">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FD7C211D-4D2F-4FE1-A3BA-ACE939CEFF02}"/>
              </a:ext>
            </a:extLst>
          </p:cNvPr>
          <p:cNvSpPr>
            <a:spLocks noGrp="1" noChangeArrowheads="1"/>
          </p:cNvSpPr>
          <p:nvPr>
            <p:ph type="title"/>
          </p:nvPr>
        </p:nvSpPr>
        <p:spPr/>
        <p:txBody>
          <a:bodyPr/>
          <a:lstStyle/>
          <a:p>
            <a:r>
              <a:rPr lang="en-US" altLang="en-US"/>
              <a:t>Sequence-to-Vector Networks</a:t>
            </a:r>
          </a:p>
        </p:txBody>
      </p:sp>
      <p:pic>
        <p:nvPicPr>
          <p:cNvPr id="30723" name="Picture 4">
            <a:extLst>
              <a:ext uri="{FF2B5EF4-FFF2-40B4-BE49-F238E27FC236}">
                <a16:creationId xmlns:a16="http://schemas.microsoft.com/office/drawing/2014/main" id="{798115AB-09D5-410C-9447-DEC54B626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7014" b="50467"/>
          <a:stretch>
            <a:fillRect/>
          </a:stretch>
        </p:blipFill>
        <p:spPr bwMode="auto">
          <a:xfrm>
            <a:off x="2667000" y="2019300"/>
            <a:ext cx="36512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6603B77-A9E6-41C0-8AE5-62895211A3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864" r="392" b="571"/>
          <a:stretch>
            <a:fillRect/>
          </a:stretch>
        </p:blipFill>
        <p:spPr bwMode="auto">
          <a:xfrm>
            <a:off x="5638800" y="4724400"/>
            <a:ext cx="3429000" cy="16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8A04F26E-BAA2-4913-AD91-316B06C50BBE}"/>
                  </a:ext>
                </a:extLst>
              </p14:cNvPr>
              <p14:cNvContentPartPr/>
              <p14:nvPr/>
            </p14:nvContentPartPr>
            <p14:xfrm>
              <a:off x="1847880" y="870120"/>
              <a:ext cx="4915440" cy="5080320"/>
            </p14:xfrm>
          </p:contentPart>
        </mc:Choice>
        <mc:Fallback xmlns="">
          <p:pic>
            <p:nvPicPr>
              <p:cNvPr id="3" name="Ink 2">
                <a:extLst>
                  <a:ext uri="{FF2B5EF4-FFF2-40B4-BE49-F238E27FC236}">
                    <a16:creationId xmlns:a16="http://schemas.microsoft.com/office/drawing/2014/main" id="{8A04F26E-BAA2-4913-AD91-316B06C50BBE}"/>
                  </a:ext>
                </a:extLst>
              </p:cNvPr>
              <p:cNvPicPr/>
              <p:nvPr/>
            </p:nvPicPr>
            <p:blipFill>
              <a:blip r:embed="rId6"/>
              <a:stretch>
                <a:fillRect/>
              </a:stretch>
            </p:blipFill>
            <p:spPr>
              <a:xfrm>
                <a:off x="1838520" y="860760"/>
                <a:ext cx="4934160" cy="5099040"/>
              </a:xfrm>
              <a:prstGeom prst="rect">
                <a:avLst/>
              </a:prstGeom>
            </p:spPr>
          </p:pic>
        </mc:Fallback>
      </mc:AlternateContent>
    </p:spTree>
  </p:cSld>
  <p:clrMapOvr>
    <a:masterClrMapping/>
  </p:clrMapOvr>
  <p:transition advClick="0">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EE7B1EE4-ED85-41A4-AE3C-A27C48D850C3}"/>
              </a:ext>
            </a:extLst>
          </p:cNvPr>
          <p:cNvSpPr>
            <a:spLocks noGrp="1" noChangeArrowheads="1"/>
          </p:cNvSpPr>
          <p:nvPr>
            <p:ph type="title"/>
          </p:nvPr>
        </p:nvSpPr>
        <p:spPr/>
        <p:txBody>
          <a:bodyPr/>
          <a:lstStyle/>
          <a:p>
            <a:r>
              <a:rPr lang="en-US" altLang="en-US"/>
              <a:t>Vector-to-Sequence Networks</a:t>
            </a:r>
          </a:p>
        </p:txBody>
      </p:sp>
      <p:pic>
        <p:nvPicPr>
          <p:cNvPr id="31747" name="Picture 4">
            <a:extLst>
              <a:ext uri="{FF2B5EF4-FFF2-40B4-BE49-F238E27FC236}">
                <a16:creationId xmlns:a16="http://schemas.microsoft.com/office/drawing/2014/main" id="{F68AB5A6-A5CB-4C9C-B892-6E5B373B5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1279" r="57014"/>
          <a:stretch>
            <a:fillRect/>
          </a:stretch>
        </p:blipFill>
        <p:spPr bwMode="auto">
          <a:xfrm>
            <a:off x="2670175" y="1984375"/>
            <a:ext cx="3803650"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D7BD46A-251D-484B-8271-414843538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864" r="392" b="571"/>
          <a:stretch>
            <a:fillRect/>
          </a:stretch>
        </p:blipFill>
        <p:spPr bwMode="auto">
          <a:xfrm>
            <a:off x="5600359" y="4781621"/>
            <a:ext cx="3429000" cy="166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F3D441B-9F98-4AC6-B74C-F98DCA67D946}"/>
                  </a:ext>
                </a:extLst>
              </p14:cNvPr>
              <p14:cNvContentPartPr/>
              <p14:nvPr/>
            </p14:nvContentPartPr>
            <p14:xfrm>
              <a:off x="5061240" y="5086440"/>
              <a:ext cx="654120" cy="1086120"/>
            </p14:xfrm>
          </p:contentPart>
        </mc:Choice>
        <mc:Fallback xmlns="">
          <p:pic>
            <p:nvPicPr>
              <p:cNvPr id="2" name="Ink 1">
                <a:extLst>
                  <a:ext uri="{FF2B5EF4-FFF2-40B4-BE49-F238E27FC236}">
                    <a16:creationId xmlns:a16="http://schemas.microsoft.com/office/drawing/2014/main" id="{1F3D441B-9F98-4AC6-B74C-F98DCA67D946}"/>
                  </a:ext>
                </a:extLst>
              </p:cNvPr>
              <p:cNvPicPr/>
              <p:nvPr/>
            </p:nvPicPr>
            <p:blipFill>
              <a:blip r:embed="rId6"/>
              <a:stretch>
                <a:fillRect/>
              </a:stretch>
            </p:blipFill>
            <p:spPr>
              <a:xfrm>
                <a:off x="5051880" y="5077080"/>
                <a:ext cx="672840" cy="1104840"/>
              </a:xfrm>
              <a:prstGeom prst="rect">
                <a:avLst/>
              </a:prstGeom>
            </p:spPr>
          </p:pic>
        </mc:Fallback>
      </mc:AlternateContent>
    </p:spTree>
  </p:cSld>
  <p:clrMapOvr>
    <a:masterClrMapping/>
  </p:clrMapOvr>
  <p:transition advClick="0">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3382B73-3F0C-4A6F-9CB6-3EF27F08C6F9}"/>
              </a:ext>
            </a:extLst>
          </p:cNvPr>
          <p:cNvSpPr>
            <a:spLocks noGrp="1" noChangeArrowheads="1"/>
          </p:cNvSpPr>
          <p:nvPr>
            <p:ph type="title"/>
          </p:nvPr>
        </p:nvSpPr>
        <p:spPr/>
        <p:txBody>
          <a:bodyPr/>
          <a:lstStyle/>
          <a:p>
            <a:r>
              <a:rPr lang="en-US" altLang="en-US"/>
              <a:t>Encoder-Decoder Networks</a:t>
            </a:r>
          </a:p>
        </p:txBody>
      </p:sp>
      <p:pic>
        <p:nvPicPr>
          <p:cNvPr id="32771" name="Picture 4">
            <a:extLst>
              <a:ext uri="{FF2B5EF4-FFF2-40B4-BE49-F238E27FC236}">
                <a16:creationId xmlns:a16="http://schemas.microsoft.com/office/drawing/2014/main" id="{36AAE4F8-853A-414E-9B96-A810B490E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986" t="49533"/>
          <a:stretch>
            <a:fillRect/>
          </a:stretch>
        </p:blipFill>
        <p:spPr bwMode="auto">
          <a:xfrm>
            <a:off x="2209800" y="2098675"/>
            <a:ext cx="4486275"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5CEC529-8892-4E53-8F56-5F1F3772D0AC}"/>
                  </a:ext>
                </a:extLst>
              </p14:cNvPr>
              <p14:cNvContentPartPr/>
              <p14:nvPr/>
            </p14:nvContentPartPr>
            <p14:xfrm>
              <a:off x="2343240" y="1924200"/>
              <a:ext cx="4731120" cy="3187800"/>
            </p14:xfrm>
          </p:contentPart>
        </mc:Choice>
        <mc:Fallback xmlns="">
          <p:pic>
            <p:nvPicPr>
              <p:cNvPr id="2" name="Ink 1">
                <a:extLst>
                  <a:ext uri="{FF2B5EF4-FFF2-40B4-BE49-F238E27FC236}">
                    <a16:creationId xmlns:a16="http://schemas.microsoft.com/office/drawing/2014/main" id="{85CEC529-8892-4E53-8F56-5F1F3772D0AC}"/>
                  </a:ext>
                </a:extLst>
              </p:cNvPr>
              <p:cNvPicPr/>
              <p:nvPr/>
            </p:nvPicPr>
            <p:blipFill>
              <a:blip r:embed="rId5"/>
              <a:stretch>
                <a:fillRect/>
              </a:stretch>
            </p:blipFill>
            <p:spPr>
              <a:xfrm>
                <a:off x="2333880" y="1914840"/>
                <a:ext cx="4749840" cy="3206520"/>
              </a:xfrm>
              <a:prstGeom prst="rect">
                <a:avLst/>
              </a:prstGeom>
            </p:spPr>
          </p:pic>
        </mc:Fallback>
      </mc:AlternateContent>
    </p:spTree>
  </p:cSld>
  <p:clrMapOvr>
    <a:masterClrMapping/>
  </p:clrMapOvr>
  <p:transition advClick="0">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68F53803-D73F-4C31-BD0C-AFA941F5F4FE}"/>
              </a:ext>
            </a:extLst>
          </p:cNvPr>
          <p:cNvSpPr>
            <a:spLocks noGrp="1" noChangeArrowheads="1"/>
          </p:cNvSpPr>
          <p:nvPr>
            <p:ph type="title"/>
          </p:nvPr>
        </p:nvSpPr>
        <p:spPr/>
        <p:txBody>
          <a:bodyPr/>
          <a:lstStyle/>
          <a:p>
            <a:r>
              <a:rPr lang="en-US" altLang="en-US"/>
              <a:t>Training RNNs</a:t>
            </a:r>
          </a:p>
        </p:txBody>
      </p:sp>
      <p:sp>
        <p:nvSpPr>
          <p:cNvPr id="33795" name="Content Placeholder 2">
            <a:extLst>
              <a:ext uri="{FF2B5EF4-FFF2-40B4-BE49-F238E27FC236}">
                <a16:creationId xmlns:a16="http://schemas.microsoft.com/office/drawing/2014/main" id="{B246CE5D-F0E0-46A8-A0B4-50745CE72609}"/>
              </a:ext>
            </a:extLst>
          </p:cNvPr>
          <p:cNvSpPr>
            <a:spLocks noGrp="1" noChangeArrowheads="1"/>
          </p:cNvSpPr>
          <p:nvPr>
            <p:ph idx="1"/>
          </p:nvPr>
        </p:nvSpPr>
        <p:spPr/>
        <p:txBody>
          <a:bodyPr/>
          <a:lstStyle/>
          <a:p>
            <a:r>
              <a:rPr lang="en-US" altLang="en-US"/>
              <a:t>Backpropogation through time (BPTT)</a:t>
            </a:r>
          </a:p>
        </p:txBody>
      </p:sp>
      <p:pic>
        <p:nvPicPr>
          <p:cNvPr id="33796" name="Picture 4">
            <a:extLst>
              <a:ext uri="{FF2B5EF4-FFF2-40B4-BE49-F238E27FC236}">
                <a16:creationId xmlns:a16="http://schemas.microsoft.com/office/drawing/2014/main" id="{2153E4A1-5F09-4E21-803D-A8FF89779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2514600"/>
            <a:ext cx="65278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80BC6F-0F47-4D2F-8039-68E515C27BA9}"/>
                  </a:ext>
                </a:extLst>
              </p14:cNvPr>
              <p14:cNvContentPartPr/>
              <p14:nvPr/>
            </p14:nvContentPartPr>
            <p14:xfrm>
              <a:off x="1181160" y="2286000"/>
              <a:ext cx="6534720" cy="2762640"/>
            </p14:xfrm>
          </p:contentPart>
        </mc:Choice>
        <mc:Fallback xmlns="">
          <p:pic>
            <p:nvPicPr>
              <p:cNvPr id="2" name="Ink 1">
                <a:extLst>
                  <a:ext uri="{FF2B5EF4-FFF2-40B4-BE49-F238E27FC236}">
                    <a16:creationId xmlns:a16="http://schemas.microsoft.com/office/drawing/2014/main" id="{2A80BC6F-0F47-4D2F-8039-68E515C27BA9}"/>
                  </a:ext>
                </a:extLst>
              </p:cNvPr>
              <p:cNvPicPr/>
              <p:nvPr/>
            </p:nvPicPr>
            <p:blipFill>
              <a:blip r:embed="rId4"/>
              <a:stretch>
                <a:fillRect/>
              </a:stretch>
            </p:blipFill>
            <p:spPr>
              <a:xfrm>
                <a:off x="1171800" y="2276640"/>
                <a:ext cx="6553440" cy="2781360"/>
              </a:xfrm>
              <a:prstGeom prst="rect">
                <a:avLst/>
              </a:prstGeom>
            </p:spPr>
          </p:pic>
        </mc:Fallback>
      </mc:AlternateContent>
    </p:spTree>
  </p:cSld>
  <p:clrMapOvr>
    <a:masterClrMapping/>
  </p:clrMapOvr>
  <p:transition advClick="0">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BC070F74-924C-458A-931A-B752C0C89D6F}"/>
              </a:ext>
            </a:extLst>
          </p:cNvPr>
          <p:cNvSpPr>
            <a:spLocks noGrp="1" noChangeArrowheads="1"/>
          </p:cNvSpPr>
          <p:nvPr>
            <p:ph type="title"/>
          </p:nvPr>
        </p:nvSpPr>
        <p:spPr/>
        <p:txBody>
          <a:bodyPr/>
          <a:lstStyle/>
          <a:p>
            <a:r>
              <a:rPr lang="en-US" altLang="en-US"/>
              <a:t>Most Common RNNs</a:t>
            </a:r>
          </a:p>
        </p:txBody>
      </p:sp>
      <p:sp>
        <p:nvSpPr>
          <p:cNvPr id="34819" name="Content Placeholder 2">
            <a:extLst>
              <a:ext uri="{FF2B5EF4-FFF2-40B4-BE49-F238E27FC236}">
                <a16:creationId xmlns:a16="http://schemas.microsoft.com/office/drawing/2014/main" id="{4F4C52B3-8227-4C3F-9878-BCBEACD169CD}"/>
              </a:ext>
            </a:extLst>
          </p:cNvPr>
          <p:cNvSpPr>
            <a:spLocks noGrp="1" noChangeArrowheads="1"/>
          </p:cNvSpPr>
          <p:nvPr>
            <p:ph idx="1"/>
          </p:nvPr>
        </p:nvSpPr>
        <p:spPr/>
        <p:txBody>
          <a:bodyPr/>
          <a:lstStyle/>
          <a:p>
            <a:r>
              <a:rPr lang="en-US" altLang="en-US" dirty="0"/>
              <a:t>“Vanilla” RNN</a:t>
            </a:r>
          </a:p>
          <a:p>
            <a:r>
              <a:rPr lang="en-US" altLang="en-US" dirty="0"/>
              <a:t>Long Short-term Memory (LSTM)</a:t>
            </a:r>
          </a:p>
          <a:p>
            <a:r>
              <a:rPr lang="en-US" altLang="en-US" dirty="0"/>
              <a:t>Gated Recurrent Units (GRU)</a:t>
            </a:r>
          </a:p>
          <a:p>
            <a:r>
              <a:rPr lang="en-US" altLang="en-US" dirty="0"/>
              <a:t>Bidirectional RNNs</a:t>
            </a:r>
          </a:p>
        </p:txBody>
      </p:sp>
    </p:spTree>
  </p:cSld>
  <p:clrMapOvr>
    <a:masterClrMapping/>
  </p:clrMapOvr>
  <p:transition advClick="0">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491C97A1-9130-47A0-835C-73980BEC0510}"/>
              </a:ext>
            </a:extLst>
          </p:cNvPr>
          <p:cNvSpPr>
            <a:spLocks noGrp="1" noChangeArrowheads="1"/>
          </p:cNvSpPr>
          <p:nvPr>
            <p:ph type="title"/>
          </p:nvPr>
        </p:nvSpPr>
        <p:spPr/>
        <p:txBody>
          <a:bodyPr/>
          <a:lstStyle/>
          <a:p>
            <a:r>
              <a:rPr lang="en-US" altLang="en-US"/>
              <a:t>Vanilla RNN</a:t>
            </a:r>
          </a:p>
        </p:txBody>
      </p:sp>
      <p:pic>
        <p:nvPicPr>
          <p:cNvPr id="35843" name="Content Placeholder 4" descr="A screenshot of a cell phone&#10;&#10;Description automatically generated">
            <a:extLst>
              <a:ext uri="{FF2B5EF4-FFF2-40B4-BE49-F238E27FC236}">
                <a16:creationId xmlns:a16="http://schemas.microsoft.com/office/drawing/2014/main" id="{AD8E113D-9F4D-40E3-851A-3BF482F1A7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30213" y="1417638"/>
            <a:ext cx="8229600" cy="2165350"/>
          </a:xfrm>
        </p:spPr>
      </p:pic>
      <p:pic>
        <p:nvPicPr>
          <p:cNvPr id="35844" name="Picture 6" descr="A picture containing clock&#10;&#10;Description automatically generated">
            <a:extLst>
              <a:ext uri="{FF2B5EF4-FFF2-40B4-BE49-F238E27FC236}">
                <a16:creationId xmlns:a16="http://schemas.microsoft.com/office/drawing/2014/main" id="{F072F857-3447-4D2B-90D1-08A9FB5CB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4830763"/>
            <a:ext cx="46386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872E3B6-F9BB-461A-8D9F-6C76BDFF281A}"/>
              </a:ext>
            </a:extLst>
          </p:cNvPr>
          <p:cNvSpPr txBox="1"/>
          <p:nvPr/>
        </p:nvSpPr>
        <p:spPr>
          <a:xfrm>
            <a:off x="3873500" y="4267200"/>
            <a:ext cx="1397000" cy="369888"/>
          </a:xfrm>
          <a:prstGeom prst="rect">
            <a:avLst/>
          </a:prstGeom>
          <a:noFill/>
        </p:spPr>
        <p:txBody>
          <a:bodyPr wrap="none">
            <a:spAutoFit/>
          </a:bodyPr>
          <a:lstStyle/>
          <a:p>
            <a:pPr algn="ctr">
              <a:defRPr/>
            </a:pPr>
            <a:r>
              <a:rPr lang="en-US" dirty="0">
                <a:latin typeface="+mn-lt"/>
              </a:rPr>
              <a:t>Closer Look:</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4325C48-F13E-46E0-A93F-4560FA2A83CF}"/>
                  </a:ext>
                </a:extLst>
              </p14:cNvPr>
              <p14:cNvContentPartPr/>
              <p14:nvPr/>
            </p14:nvContentPartPr>
            <p14:xfrm>
              <a:off x="730440" y="2095560"/>
              <a:ext cx="3880080" cy="3683160"/>
            </p14:xfrm>
          </p:contentPart>
        </mc:Choice>
        <mc:Fallback xmlns="">
          <p:pic>
            <p:nvPicPr>
              <p:cNvPr id="2" name="Ink 1">
                <a:extLst>
                  <a:ext uri="{FF2B5EF4-FFF2-40B4-BE49-F238E27FC236}">
                    <a16:creationId xmlns:a16="http://schemas.microsoft.com/office/drawing/2014/main" id="{F4325C48-F13E-46E0-A93F-4560FA2A83CF}"/>
                  </a:ext>
                </a:extLst>
              </p:cNvPr>
              <p:cNvPicPr/>
              <p:nvPr/>
            </p:nvPicPr>
            <p:blipFill>
              <a:blip r:embed="rId6"/>
              <a:stretch>
                <a:fillRect/>
              </a:stretch>
            </p:blipFill>
            <p:spPr>
              <a:xfrm>
                <a:off x="721080" y="2086200"/>
                <a:ext cx="3898800" cy="3701880"/>
              </a:xfrm>
              <a:prstGeom prst="rect">
                <a:avLst/>
              </a:prstGeom>
            </p:spPr>
          </p:pic>
        </mc:Fallback>
      </mc:AlternateContent>
    </p:spTree>
  </p:cSld>
  <p:clrMapOvr>
    <a:masterClrMapping/>
  </p:clrMapOvr>
  <p:transition advClick="0">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18E317D-864E-4CA3-AD83-AB6AB451C2EA}"/>
              </a:ext>
            </a:extLst>
          </p:cNvPr>
          <p:cNvSpPr>
            <a:spLocks noGrp="1" noChangeArrowheads="1"/>
          </p:cNvSpPr>
          <p:nvPr>
            <p:ph type="title"/>
          </p:nvPr>
        </p:nvSpPr>
        <p:spPr/>
        <p:txBody>
          <a:bodyPr/>
          <a:lstStyle/>
          <a:p>
            <a:r>
              <a:rPr lang="en-US" altLang="en-US"/>
              <a:t>Even Closer Look</a:t>
            </a:r>
            <a:br>
              <a:rPr lang="en-US" altLang="en-US"/>
            </a:br>
            <a:r>
              <a:rPr lang="en-US" altLang="en-US"/>
              <a:t>(Vanilla RNN)</a:t>
            </a:r>
          </a:p>
        </p:txBody>
      </p:sp>
      <p:pic>
        <p:nvPicPr>
          <p:cNvPr id="1026" name="Picture 2" descr="Image for post">
            <a:extLst>
              <a:ext uri="{FF2B5EF4-FFF2-40B4-BE49-F238E27FC236}">
                <a16:creationId xmlns:a16="http://schemas.microsoft.com/office/drawing/2014/main" id="{04988EC1-6549-449F-8FF0-58E612B4884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329"/>
            <a:ext cx="7981950" cy="315917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3258E56E-C345-4197-8E3E-EECE82F04F12}"/>
              </a:ext>
            </a:extLst>
          </p:cNvPr>
          <p:cNvSpPr>
            <a:spLocks noGrp="1"/>
          </p:cNvSpPr>
          <p:nvPr>
            <p:ph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2C70BE3-BC14-440C-B9CC-7404D53AF4EF}"/>
                  </a:ext>
                </a:extLst>
              </p14:cNvPr>
              <p14:cNvContentPartPr/>
              <p14:nvPr/>
            </p14:nvContentPartPr>
            <p14:xfrm>
              <a:off x="4032360" y="4387680"/>
              <a:ext cx="146520" cy="184680"/>
            </p14:xfrm>
          </p:contentPart>
        </mc:Choice>
        <mc:Fallback xmlns="">
          <p:pic>
            <p:nvPicPr>
              <p:cNvPr id="3" name="Ink 2">
                <a:extLst>
                  <a:ext uri="{FF2B5EF4-FFF2-40B4-BE49-F238E27FC236}">
                    <a16:creationId xmlns:a16="http://schemas.microsoft.com/office/drawing/2014/main" id="{32C70BE3-BC14-440C-B9CC-7404D53AF4EF}"/>
                  </a:ext>
                </a:extLst>
              </p:cNvPr>
              <p:cNvPicPr/>
              <p:nvPr/>
            </p:nvPicPr>
            <p:blipFill>
              <a:blip r:embed="rId4"/>
              <a:stretch>
                <a:fillRect/>
              </a:stretch>
            </p:blipFill>
            <p:spPr>
              <a:xfrm>
                <a:off x="4023000" y="4378320"/>
                <a:ext cx="165240" cy="203400"/>
              </a:xfrm>
              <a:prstGeom prst="rect">
                <a:avLst/>
              </a:prstGeom>
            </p:spPr>
          </p:pic>
        </mc:Fallback>
      </mc:AlternateContent>
    </p:spTree>
  </p:cSld>
  <p:clrMapOvr>
    <a:masterClrMapping/>
  </p:clrMapOvr>
  <p:transition advClick="0">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1AA56B2F-C7BA-4366-A989-F8E2756FFD84}"/>
              </a:ext>
            </a:extLst>
          </p:cNvPr>
          <p:cNvSpPr>
            <a:spLocks noGrp="1" noChangeArrowheads="1"/>
          </p:cNvSpPr>
          <p:nvPr>
            <p:ph type="title"/>
          </p:nvPr>
        </p:nvSpPr>
        <p:spPr/>
        <p:txBody>
          <a:bodyPr/>
          <a:lstStyle/>
          <a:p>
            <a:r>
              <a:rPr lang="en-US" altLang="en-US"/>
              <a:t>Vanishing Gradient Problem</a:t>
            </a:r>
          </a:p>
        </p:txBody>
      </p:sp>
      <p:sp>
        <p:nvSpPr>
          <p:cNvPr id="38915" name="Content Placeholder 2">
            <a:extLst>
              <a:ext uri="{FF2B5EF4-FFF2-40B4-BE49-F238E27FC236}">
                <a16:creationId xmlns:a16="http://schemas.microsoft.com/office/drawing/2014/main" id="{E84A74F2-2C3A-4E7B-9218-A58C97208424}"/>
              </a:ext>
            </a:extLst>
          </p:cNvPr>
          <p:cNvSpPr>
            <a:spLocks noGrp="1" noChangeArrowheads="1"/>
          </p:cNvSpPr>
          <p:nvPr>
            <p:ph idx="1"/>
          </p:nvPr>
        </p:nvSpPr>
        <p:spPr/>
        <p:txBody>
          <a:bodyPr/>
          <a:lstStyle/>
          <a:p>
            <a:r>
              <a:rPr lang="en-US" altLang="en-US"/>
              <a:t>During BPTT, RNNs suffer from the vanishing gradient problem.</a:t>
            </a:r>
          </a:p>
        </p:txBody>
      </p:sp>
      <p:pic>
        <p:nvPicPr>
          <p:cNvPr id="38916" name="Picture 4">
            <a:extLst>
              <a:ext uri="{FF2B5EF4-FFF2-40B4-BE49-F238E27FC236}">
                <a16:creationId xmlns:a16="http://schemas.microsoft.com/office/drawing/2014/main" id="{843987A0-F45C-4AD0-8CD0-67C645449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3" y="3498850"/>
            <a:ext cx="630237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08ECA81-2C87-484B-AFA8-A21170500814}"/>
              </a:ext>
            </a:extLst>
          </p:cNvPr>
          <p:cNvSpPr>
            <a:spLocks noGrp="1" noChangeArrowheads="1"/>
          </p:cNvSpPr>
          <p:nvPr>
            <p:ph type="title"/>
          </p:nvPr>
        </p:nvSpPr>
        <p:spPr/>
        <p:txBody>
          <a:bodyPr/>
          <a:lstStyle/>
          <a:p>
            <a:r>
              <a:rPr lang="en-US" altLang="en-US" dirty="0"/>
              <a:t>Overview</a:t>
            </a:r>
          </a:p>
        </p:txBody>
      </p:sp>
      <p:sp>
        <p:nvSpPr>
          <p:cNvPr id="7171" name="Content Placeholder 2">
            <a:extLst>
              <a:ext uri="{FF2B5EF4-FFF2-40B4-BE49-F238E27FC236}">
                <a16:creationId xmlns:a16="http://schemas.microsoft.com/office/drawing/2014/main" id="{97B1CBB4-D509-40A5-A871-B7F2507DEF73}"/>
              </a:ext>
            </a:extLst>
          </p:cNvPr>
          <p:cNvSpPr>
            <a:spLocks noGrp="1" noChangeArrowheads="1"/>
          </p:cNvSpPr>
          <p:nvPr>
            <p:ph idx="1"/>
          </p:nvPr>
        </p:nvSpPr>
        <p:spPr/>
        <p:txBody>
          <a:bodyPr/>
          <a:lstStyle/>
          <a:p>
            <a:r>
              <a:rPr lang="en-US" altLang="en-US" dirty="0"/>
              <a:t>Motivation</a:t>
            </a:r>
          </a:p>
          <a:p>
            <a:r>
              <a:rPr lang="en-US" altLang="en-US" dirty="0"/>
              <a:t>Concept</a:t>
            </a:r>
          </a:p>
          <a:p>
            <a:r>
              <a:rPr lang="en-US" altLang="en-US" dirty="0"/>
              <a:t>Input and Output Sequences</a:t>
            </a:r>
          </a:p>
          <a:p>
            <a:r>
              <a:rPr lang="en-US" altLang="en-US" dirty="0"/>
              <a:t>Common RNNs</a:t>
            </a:r>
          </a:p>
          <a:p>
            <a:r>
              <a:rPr lang="en-US" altLang="en-US" dirty="0"/>
              <a:t>Code</a:t>
            </a:r>
          </a:p>
          <a:p>
            <a:endParaRPr lang="en-US" altLang="en-US" dirty="0"/>
          </a:p>
          <a:p>
            <a:endParaRPr lang="en-US" altLang="en-US" dirty="0"/>
          </a:p>
        </p:txBody>
      </p:sp>
    </p:spTree>
  </p:cSld>
  <p:clrMapOvr>
    <a:masterClrMapping/>
  </p:clrMapOvr>
  <p:transition advClick="0">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B8B2CA9-4D8C-4540-9142-87F801B20C5A}"/>
              </a:ext>
            </a:extLst>
          </p:cNvPr>
          <p:cNvSpPr>
            <a:spLocks noGrp="1" noChangeArrowheads="1"/>
          </p:cNvSpPr>
          <p:nvPr>
            <p:ph type="title"/>
          </p:nvPr>
        </p:nvSpPr>
        <p:spPr/>
        <p:txBody>
          <a:bodyPr/>
          <a:lstStyle/>
          <a:p>
            <a:r>
              <a:rPr lang="en-US" altLang="en-US"/>
              <a:t>Short-term Memory</a:t>
            </a:r>
          </a:p>
        </p:txBody>
      </p:sp>
      <p:sp>
        <p:nvSpPr>
          <p:cNvPr id="39939" name="Content Placeholder 2">
            <a:extLst>
              <a:ext uri="{FF2B5EF4-FFF2-40B4-BE49-F238E27FC236}">
                <a16:creationId xmlns:a16="http://schemas.microsoft.com/office/drawing/2014/main" id="{CDD90B22-8634-4DFA-8FCC-383BF056135F}"/>
              </a:ext>
            </a:extLst>
          </p:cNvPr>
          <p:cNvSpPr>
            <a:spLocks noGrp="1" noChangeArrowheads="1"/>
          </p:cNvSpPr>
          <p:nvPr>
            <p:ph idx="1"/>
          </p:nvPr>
        </p:nvSpPr>
        <p:spPr/>
        <p:txBody>
          <a:bodyPr/>
          <a:lstStyle/>
          <a:p>
            <a:endParaRPr lang="en-US" altLang="en-US"/>
          </a:p>
        </p:txBody>
      </p:sp>
      <p:pic>
        <p:nvPicPr>
          <p:cNvPr id="39940" name="Content Placeholder 6" descr="A picture containing clock, people, skiing, standing&#10;&#10;Description automatically generated">
            <a:extLst>
              <a:ext uri="{FF2B5EF4-FFF2-40B4-BE49-F238E27FC236}">
                <a16:creationId xmlns:a16="http://schemas.microsoft.com/office/drawing/2014/main" id="{E6FF4BDD-D0CC-49C8-8EC3-D38828CF8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860550"/>
            <a:ext cx="5810250"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DDC2C15-6E7B-45E6-A7F3-DCDB71A56C4F}"/>
              </a:ext>
            </a:extLst>
          </p:cNvPr>
          <p:cNvSpPr>
            <a:spLocks noGrp="1" noChangeArrowheads="1"/>
          </p:cNvSpPr>
          <p:nvPr>
            <p:ph type="title"/>
          </p:nvPr>
        </p:nvSpPr>
        <p:spPr/>
        <p:txBody>
          <a:bodyPr/>
          <a:lstStyle/>
          <a:p>
            <a:r>
              <a:rPr lang="en-US" altLang="en-US"/>
              <a:t>Short-term Memory Example</a:t>
            </a:r>
          </a:p>
        </p:txBody>
      </p:sp>
      <p:sp>
        <p:nvSpPr>
          <p:cNvPr id="40963" name="Content Placeholder 2">
            <a:extLst>
              <a:ext uri="{FF2B5EF4-FFF2-40B4-BE49-F238E27FC236}">
                <a16:creationId xmlns:a16="http://schemas.microsoft.com/office/drawing/2014/main" id="{AE62262F-B287-443E-9F14-FD7E93D2B54C}"/>
              </a:ext>
            </a:extLst>
          </p:cNvPr>
          <p:cNvSpPr>
            <a:spLocks noGrp="1" noChangeArrowheads="1"/>
          </p:cNvSpPr>
          <p:nvPr>
            <p:ph idx="1"/>
          </p:nvPr>
        </p:nvSpPr>
        <p:spPr/>
        <p:txBody>
          <a:bodyPr/>
          <a:lstStyle/>
          <a:p>
            <a:endParaRPr lang="en-US" altLang="en-US"/>
          </a:p>
        </p:txBody>
      </p:sp>
      <p:pic>
        <p:nvPicPr>
          <p:cNvPr id="40964" name="Picture 3">
            <a:extLst>
              <a:ext uri="{FF2B5EF4-FFF2-40B4-BE49-F238E27FC236}">
                <a16:creationId xmlns:a16="http://schemas.microsoft.com/office/drawing/2014/main" id="{CF77DFDA-E1A5-4BF9-B81D-64F2F3A4E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791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09DFAEA5-7948-4689-A461-72EA0E36E9CA}"/>
              </a:ext>
            </a:extLst>
          </p:cNvPr>
          <p:cNvSpPr>
            <a:spLocks noGrp="1" noChangeArrowheads="1"/>
          </p:cNvSpPr>
          <p:nvPr>
            <p:ph type="title"/>
          </p:nvPr>
        </p:nvSpPr>
        <p:spPr/>
        <p:txBody>
          <a:bodyPr/>
          <a:lstStyle/>
          <a:p>
            <a:r>
              <a:rPr lang="en-US" altLang="en-US"/>
              <a:t>Short-term Memory Example</a:t>
            </a:r>
          </a:p>
        </p:txBody>
      </p:sp>
      <p:sp>
        <p:nvSpPr>
          <p:cNvPr id="41987" name="Content Placeholder 2">
            <a:extLst>
              <a:ext uri="{FF2B5EF4-FFF2-40B4-BE49-F238E27FC236}">
                <a16:creationId xmlns:a16="http://schemas.microsoft.com/office/drawing/2014/main" id="{4E5F7B10-FA33-461A-B10C-BCE6264300AD}"/>
              </a:ext>
            </a:extLst>
          </p:cNvPr>
          <p:cNvSpPr>
            <a:spLocks noGrp="1" noChangeArrowheads="1"/>
          </p:cNvSpPr>
          <p:nvPr>
            <p:ph idx="1"/>
          </p:nvPr>
        </p:nvSpPr>
        <p:spPr/>
        <p:txBody>
          <a:bodyPr/>
          <a:lstStyle/>
          <a:p>
            <a:endParaRPr lang="en-US" altLang="en-US"/>
          </a:p>
        </p:txBody>
      </p:sp>
      <p:pic>
        <p:nvPicPr>
          <p:cNvPr id="41988" name="Picture 4">
            <a:extLst>
              <a:ext uri="{FF2B5EF4-FFF2-40B4-BE49-F238E27FC236}">
                <a16:creationId xmlns:a16="http://schemas.microsoft.com/office/drawing/2014/main" id="{F137B4B3-CE24-42E8-81E4-F5918691C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1987550"/>
            <a:ext cx="54102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E588A1E-29EB-4F3C-91FE-DF1352A32AC7}"/>
                  </a:ext>
                </a:extLst>
              </p14:cNvPr>
              <p14:cNvContentPartPr/>
              <p14:nvPr/>
            </p14:nvContentPartPr>
            <p14:xfrm>
              <a:off x="2337120" y="3322800"/>
              <a:ext cx="1290240" cy="1130760"/>
            </p14:xfrm>
          </p:contentPart>
        </mc:Choice>
        <mc:Fallback xmlns="">
          <p:pic>
            <p:nvPicPr>
              <p:cNvPr id="2" name="Ink 1">
                <a:extLst>
                  <a:ext uri="{FF2B5EF4-FFF2-40B4-BE49-F238E27FC236}">
                    <a16:creationId xmlns:a16="http://schemas.microsoft.com/office/drawing/2014/main" id="{CE588A1E-29EB-4F3C-91FE-DF1352A32AC7}"/>
                  </a:ext>
                </a:extLst>
              </p:cNvPr>
              <p:cNvPicPr/>
              <p:nvPr/>
            </p:nvPicPr>
            <p:blipFill>
              <a:blip r:embed="rId4"/>
              <a:stretch>
                <a:fillRect/>
              </a:stretch>
            </p:blipFill>
            <p:spPr>
              <a:xfrm>
                <a:off x="2327760" y="3313440"/>
                <a:ext cx="1308960" cy="1149480"/>
              </a:xfrm>
              <a:prstGeom prst="rect">
                <a:avLst/>
              </a:prstGeom>
            </p:spPr>
          </p:pic>
        </mc:Fallback>
      </mc:AlternateContent>
    </p:spTree>
  </p:cSld>
  <p:clrMapOvr>
    <a:masterClrMapping/>
  </p:clrMapOvr>
  <p:transition advClick="0">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BF524BF0-FE8F-4474-8725-E35AF3762663}"/>
              </a:ext>
            </a:extLst>
          </p:cNvPr>
          <p:cNvSpPr>
            <a:spLocks noGrp="1" noChangeArrowheads="1"/>
          </p:cNvSpPr>
          <p:nvPr>
            <p:ph type="title"/>
          </p:nvPr>
        </p:nvSpPr>
        <p:spPr/>
        <p:txBody>
          <a:bodyPr/>
          <a:lstStyle/>
          <a:p>
            <a:r>
              <a:rPr lang="en-US" altLang="en-US"/>
              <a:t>Solution!</a:t>
            </a:r>
          </a:p>
        </p:txBody>
      </p:sp>
      <p:pic>
        <p:nvPicPr>
          <p:cNvPr id="43011" name="Content Placeholder 5" descr="A circuit board&#10;&#10;Description automatically generated">
            <a:extLst>
              <a:ext uri="{FF2B5EF4-FFF2-40B4-BE49-F238E27FC236}">
                <a16:creationId xmlns:a16="http://schemas.microsoft.com/office/drawing/2014/main" id="{75B2CF08-1A9C-4E36-8394-763AEE62354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853" r="3089"/>
          <a:stretch/>
        </p:blipFill>
        <p:spPr>
          <a:xfrm>
            <a:off x="195942" y="1752601"/>
            <a:ext cx="3668487" cy="2260600"/>
          </a:xfrm>
        </p:spPr>
      </p:pic>
      <p:sp>
        <p:nvSpPr>
          <p:cNvPr id="43012" name="Rectangle 6">
            <a:extLst>
              <a:ext uri="{FF2B5EF4-FFF2-40B4-BE49-F238E27FC236}">
                <a16:creationId xmlns:a16="http://schemas.microsoft.com/office/drawing/2014/main" id="{F5F86381-D944-4E38-AD7F-105631C3CCF8}"/>
              </a:ext>
            </a:extLst>
          </p:cNvPr>
          <p:cNvSpPr>
            <a:spLocks noChangeArrowheads="1"/>
          </p:cNvSpPr>
          <p:nvPr/>
        </p:nvSpPr>
        <p:spPr bwMode="auto">
          <a:xfrm>
            <a:off x="2205038" y="1752600"/>
            <a:ext cx="1071562" cy="1447800"/>
          </a:xfrm>
          <a:prstGeom prst="rect">
            <a:avLst/>
          </a:prstGeom>
          <a:solidFill>
            <a:schemeClr val="bg1"/>
          </a:solidFill>
          <a:ln w="9525" algn="ctr">
            <a:solidFill>
              <a:schemeClr val="bg1"/>
            </a:solidFill>
            <a:round/>
            <a:headEnd/>
            <a:tailEnd/>
          </a:ln>
        </p:spPr>
        <p:txBody>
          <a:bodyPr wrap="none"/>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43013" name="Picture 3">
            <a:extLst>
              <a:ext uri="{FF2B5EF4-FFF2-40B4-BE49-F238E27FC236}">
                <a16:creationId xmlns:a16="http://schemas.microsoft.com/office/drawing/2014/main" id="{D99C36DC-CEC1-48B2-A9DD-294FDC662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064" b="34830"/>
          <a:stretch>
            <a:fillRect/>
          </a:stretch>
        </p:blipFill>
        <p:spPr bwMode="auto">
          <a:xfrm>
            <a:off x="2662238" y="1962150"/>
            <a:ext cx="644525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5B6D317B-4C48-4409-B1D5-3DA612757600}"/>
              </a:ext>
            </a:extLst>
          </p:cNvPr>
          <p:cNvSpPr txBox="1"/>
          <p:nvPr/>
        </p:nvSpPr>
        <p:spPr>
          <a:xfrm>
            <a:off x="328613" y="1492250"/>
            <a:ext cx="1781175" cy="461963"/>
          </a:xfrm>
          <a:prstGeom prst="rect">
            <a:avLst/>
          </a:prstGeom>
          <a:noFill/>
        </p:spPr>
        <p:txBody>
          <a:bodyPr wrap="none">
            <a:spAutoFit/>
          </a:bodyPr>
          <a:lstStyle/>
          <a:p>
            <a:pPr algn="ctr">
              <a:defRPr/>
            </a:pPr>
            <a:r>
              <a:rPr lang="en-US" sz="2400" dirty="0">
                <a:latin typeface="+mn-lt"/>
              </a:rPr>
              <a:t>Vanilla RNN</a:t>
            </a:r>
          </a:p>
        </p:txBody>
      </p:sp>
      <p:sp>
        <p:nvSpPr>
          <p:cNvPr id="11" name="TextBox 10">
            <a:extLst>
              <a:ext uri="{FF2B5EF4-FFF2-40B4-BE49-F238E27FC236}">
                <a16:creationId xmlns:a16="http://schemas.microsoft.com/office/drawing/2014/main" id="{81BFBB4E-3E6A-41AF-9951-FFD51697B666}"/>
              </a:ext>
            </a:extLst>
          </p:cNvPr>
          <p:cNvSpPr txBox="1"/>
          <p:nvPr/>
        </p:nvSpPr>
        <p:spPr>
          <a:xfrm>
            <a:off x="3614738" y="1492250"/>
            <a:ext cx="1006475" cy="461963"/>
          </a:xfrm>
          <a:prstGeom prst="rect">
            <a:avLst/>
          </a:prstGeom>
          <a:noFill/>
        </p:spPr>
        <p:txBody>
          <a:bodyPr wrap="none">
            <a:spAutoFit/>
          </a:bodyPr>
          <a:lstStyle/>
          <a:p>
            <a:pPr algn="ctr">
              <a:defRPr/>
            </a:pPr>
            <a:r>
              <a:rPr lang="en-US" sz="2400" dirty="0">
                <a:latin typeface="+mn-lt"/>
              </a:rPr>
              <a:t>LSTM</a:t>
            </a:r>
          </a:p>
        </p:txBody>
      </p:sp>
      <p:sp>
        <p:nvSpPr>
          <p:cNvPr id="13" name="TextBox 12">
            <a:extLst>
              <a:ext uri="{FF2B5EF4-FFF2-40B4-BE49-F238E27FC236}">
                <a16:creationId xmlns:a16="http://schemas.microsoft.com/office/drawing/2014/main" id="{03A615DF-E943-4D87-A149-57B0DBAD22B9}"/>
              </a:ext>
            </a:extLst>
          </p:cNvPr>
          <p:cNvSpPr txBox="1"/>
          <p:nvPr/>
        </p:nvSpPr>
        <p:spPr>
          <a:xfrm>
            <a:off x="7232650" y="1492250"/>
            <a:ext cx="836613" cy="461963"/>
          </a:xfrm>
          <a:prstGeom prst="rect">
            <a:avLst/>
          </a:prstGeom>
          <a:noFill/>
        </p:spPr>
        <p:txBody>
          <a:bodyPr wrap="none">
            <a:spAutoFit/>
          </a:bodyPr>
          <a:lstStyle/>
          <a:p>
            <a:pPr algn="ctr">
              <a:defRPr/>
            </a:pPr>
            <a:r>
              <a:rPr lang="en-US" sz="2400" dirty="0">
                <a:latin typeface="+mn-lt"/>
              </a:rPr>
              <a:t>GRU</a:t>
            </a:r>
          </a:p>
        </p:txBody>
      </p:sp>
      <p:pic>
        <p:nvPicPr>
          <p:cNvPr id="43017" name="Picture 3">
            <a:extLst>
              <a:ext uri="{FF2B5EF4-FFF2-40B4-BE49-F238E27FC236}">
                <a16:creationId xmlns:a16="http://schemas.microsoft.com/office/drawing/2014/main" id="{FF482F79-EDC4-407E-9248-2872D43F7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9716"/>
          <a:stretch>
            <a:fillRect/>
          </a:stretch>
        </p:blipFill>
        <p:spPr bwMode="auto">
          <a:xfrm>
            <a:off x="1398588" y="4745038"/>
            <a:ext cx="64452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286B8A5A-F241-4334-9796-9F25553CE371}"/>
              </a:ext>
            </a:extLst>
          </p:cNvPr>
          <p:cNvSpPr txBox="1"/>
          <p:nvPr/>
        </p:nvSpPr>
        <p:spPr>
          <a:xfrm>
            <a:off x="327819" y="6106210"/>
            <a:ext cx="8586787" cy="646331"/>
          </a:xfrm>
          <a:prstGeom prst="rect">
            <a:avLst/>
          </a:prstGeom>
          <a:noFill/>
        </p:spPr>
        <p:txBody>
          <a:bodyPr wrap="square">
            <a:spAutoFit/>
          </a:bodyPr>
          <a:lstStyle/>
          <a:p>
            <a:pPr>
              <a:buNone/>
            </a:pPr>
            <a:r>
              <a:rPr lang="en-US" sz="1800" dirty="0"/>
              <a:t>LSTM’s and GRU’s essentially function just like RNN’s, but they’re capable of learning long-term dependencies using mechanisms called “gates.” </a:t>
            </a:r>
            <a:r>
              <a:rPr lang="en-US" sz="1800" baseline="30000" dirty="0"/>
              <a:t>1</a:t>
            </a:r>
          </a:p>
        </p:txBody>
      </p:sp>
    </p:spTree>
  </p:cSld>
  <p:clrMapOvr>
    <a:masterClrMapping/>
  </p:clrMapOvr>
  <p:transition advClick="0">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FE484B8-B04B-40BC-816C-D3B3055BF649}"/>
              </a:ext>
            </a:extLst>
          </p:cNvPr>
          <p:cNvSpPr>
            <a:spLocks noGrp="1" noChangeArrowheads="1"/>
          </p:cNvSpPr>
          <p:nvPr>
            <p:ph type="title"/>
          </p:nvPr>
        </p:nvSpPr>
        <p:spPr/>
        <p:txBody>
          <a:bodyPr/>
          <a:lstStyle/>
          <a:p>
            <a:r>
              <a:rPr lang="en-US" altLang="en-US" dirty="0"/>
              <a:t>Long Short-Term Memory (LSTM)</a:t>
            </a:r>
          </a:p>
        </p:txBody>
      </p:sp>
      <p:sp>
        <p:nvSpPr>
          <p:cNvPr id="3" name="Content Placeholder 2">
            <a:extLst>
              <a:ext uri="{FF2B5EF4-FFF2-40B4-BE49-F238E27FC236}">
                <a16:creationId xmlns:a16="http://schemas.microsoft.com/office/drawing/2014/main" id="{E86DA8B4-4D55-44E2-977B-E16FD1E7BDBB}"/>
              </a:ext>
            </a:extLst>
          </p:cNvPr>
          <p:cNvSpPr>
            <a:spLocks noGrp="1"/>
          </p:cNvSpPr>
          <p:nvPr>
            <p:ph idx="1"/>
          </p:nvPr>
        </p:nvSpPr>
        <p:spPr/>
        <p:txBody>
          <a:bodyPr/>
          <a:lstStyle/>
          <a:p>
            <a:pPr>
              <a:defRPr/>
            </a:pPr>
            <a:r>
              <a:rPr lang="en-US" sz="2800" dirty="0"/>
              <a:t>Cell state</a:t>
            </a:r>
          </a:p>
          <a:p>
            <a:pPr lvl="1">
              <a:defRPr/>
            </a:pPr>
            <a:r>
              <a:rPr lang="en-US" sz="2400" dirty="0"/>
              <a:t>transfers relative information all the way down the sequence chain</a:t>
            </a:r>
          </a:p>
          <a:p>
            <a:pPr>
              <a:defRPr/>
            </a:pPr>
            <a:r>
              <a:rPr lang="en-US" sz="2800" dirty="0"/>
              <a:t>Gates</a:t>
            </a:r>
          </a:p>
          <a:p>
            <a:pPr lvl="1">
              <a:defRPr/>
            </a:pPr>
            <a:r>
              <a:rPr lang="en-US" sz="2400" dirty="0"/>
              <a:t>decide which information is allowed in the cell state</a:t>
            </a:r>
          </a:p>
          <a:p>
            <a:pPr lvl="1">
              <a:defRPr/>
            </a:pPr>
            <a:r>
              <a:rPr lang="en-US" sz="2400" dirty="0"/>
              <a:t>Contain sigmoid activations</a:t>
            </a:r>
          </a:p>
          <a:p>
            <a:pPr marL="858837" lvl="1" indent="-514350">
              <a:buFont typeface="Wingdings" panose="05000000000000000000" pitchFamily="2" charset="2"/>
              <a:buAutoNum type="arabicPeriod"/>
              <a:defRPr/>
            </a:pPr>
            <a:r>
              <a:rPr lang="en-US" sz="2400" dirty="0"/>
              <a:t>Forget Gate</a:t>
            </a:r>
          </a:p>
          <a:p>
            <a:pPr marL="858837" lvl="1" indent="-514350">
              <a:buFont typeface="Wingdings" panose="05000000000000000000" pitchFamily="2" charset="2"/>
              <a:buAutoNum type="arabicPeriod"/>
              <a:defRPr/>
            </a:pPr>
            <a:r>
              <a:rPr lang="en-US" sz="2400" dirty="0"/>
              <a:t>Input Gate</a:t>
            </a:r>
          </a:p>
          <a:p>
            <a:pPr marL="858837" lvl="1" indent="-514350">
              <a:buFont typeface="Wingdings" panose="05000000000000000000" pitchFamily="2" charset="2"/>
              <a:buAutoNum type="arabicPeriod"/>
              <a:defRPr/>
            </a:pPr>
            <a:r>
              <a:rPr lang="en-US" sz="2400" dirty="0"/>
              <a:t>Output Gate</a:t>
            </a:r>
          </a:p>
        </p:txBody>
      </p:sp>
      <p:pic>
        <p:nvPicPr>
          <p:cNvPr id="44036" name="Picture 4">
            <a:extLst>
              <a:ext uri="{FF2B5EF4-FFF2-40B4-BE49-F238E27FC236}">
                <a16:creationId xmlns:a16="http://schemas.microsoft.com/office/drawing/2014/main" id="{89BCC876-039A-479E-B60C-55D4EAFA6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607" b="32770"/>
          <a:stretch>
            <a:fillRect/>
          </a:stretch>
        </p:blipFill>
        <p:spPr bwMode="auto">
          <a:xfrm>
            <a:off x="5364163" y="4021138"/>
            <a:ext cx="3779837" cy="283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F0483E2-9987-440A-911A-E505BEC4E380}"/>
                  </a:ext>
                </a:extLst>
              </p14:cNvPr>
              <p14:cNvContentPartPr/>
              <p14:nvPr/>
            </p14:nvContentPartPr>
            <p14:xfrm>
              <a:off x="6009840" y="4809960"/>
              <a:ext cx="1783800" cy="1107720"/>
            </p14:xfrm>
          </p:contentPart>
        </mc:Choice>
        <mc:Fallback xmlns="">
          <p:pic>
            <p:nvPicPr>
              <p:cNvPr id="2" name="Ink 1">
                <a:extLst>
                  <a:ext uri="{FF2B5EF4-FFF2-40B4-BE49-F238E27FC236}">
                    <a16:creationId xmlns:a16="http://schemas.microsoft.com/office/drawing/2014/main" id="{3F0483E2-9987-440A-911A-E505BEC4E380}"/>
                  </a:ext>
                </a:extLst>
              </p:cNvPr>
              <p:cNvPicPr/>
              <p:nvPr/>
            </p:nvPicPr>
            <p:blipFill>
              <a:blip r:embed="rId4"/>
              <a:stretch>
                <a:fillRect/>
              </a:stretch>
            </p:blipFill>
            <p:spPr>
              <a:xfrm>
                <a:off x="6000480" y="4800600"/>
                <a:ext cx="1802520" cy="1126440"/>
              </a:xfrm>
              <a:prstGeom prst="rect">
                <a:avLst/>
              </a:prstGeom>
            </p:spPr>
          </p:pic>
        </mc:Fallback>
      </mc:AlternateContent>
    </p:spTree>
  </p:cSld>
  <p:clrMapOvr>
    <a:masterClrMapping/>
  </p:clrMapOvr>
  <p:transition advClick="0">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4E62A749-666B-4017-8ACA-86213E28A1D3}"/>
              </a:ext>
            </a:extLst>
          </p:cNvPr>
          <p:cNvSpPr>
            <a:spLocks noGrp="1" noChangeArrowheads="1"/>
          </p:cNvSpPr>
          <p:nvPr>
            <p:ph type="title"/>
          </p:nvPr>
        </p:nvSpPr>
        <p:spPr/>
        <p:txBody>
          <a:bodyPr/>
          <a:lstStyle/>
          <a:p>
            <a:r>
              <a:rPr lang="en-US" altLang="en-US"/>
              <a:t>LSTM: Forget Gate</a:t>
            </a:r>
          </a:p>
        </p:txBody>
      </p:sp>
      <p:sp>
        <p:nvSpPr>
          <p:cNvPr id="45059" name="Content Placeholder 2">
            <a:extLst>
              <a:ext uri="{FF2B5EF4-FFF2-40B4-BE49-F238E27FC236}">
                <a16:creationId xmlns:a16="http://schemas.microsoft.com/office/drawing/2014/main" id="{D4D82434-B237-4FF6-A7A5-BE759F392DA6}"/>
              </a:ext>
            </a:extLst>
          </p:cNvPr>
          <p:cNvSpPr>
            <a:spLocks noGrp="1" noChangeArrowheads="1"/>
          </p:cNvSpPr>
          <p:nvPr>
            <p:ph idx="1"/>
          </p:nvPr>
        </p:nvSpPr>
        <p:spPr/>
        <p:txBody>
          <a:bodyPr/>
          <a:lstStyle/>
          <a:p>
            <a:r>
              <a:rPr lang="en-US" altLang="en-US"/>
              <a:t>Decides what information should be kept or tossed</a:t>
            </a:r>
          </a:p>
        </p:txBody>
      </p:sp>
      <p:pic>
        <p:nvPicPr>
          <p:cNvPr id="45060" name="Picture 6" descr="A picture containing table&#10;&#10;Description automatically generated">
            <a:extLst>
              <a:ext uri="{FF2B5EF4-FFF2-40B4-BE49-F238E27FC236}">
                <a16:creationId xmlns:a16="http://schemas.microsoft.com/office/drawing/2014/main" id="{D2C9971F-79D7-46FB-B20C-B84DBDCD0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76525"/>
            <a:ext cx="7416800"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8">
            <a:extLst>
              <a:ext uri="{FF2B5EF4-FFF2-40B4-BE49-F238E27FC236}">
                <a16:creationId xmlns:a16="http://schemas.microsoft.com/office/drawing/2014/main" id="{F167AFB5-3BC5-4C9E-A9FB-A0DB66C9F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7607" b="32770"/>
          <a:stretch>
            <a:fillRect/>
          </a:stretch>
        </p:blipFill>
        <p:spPr bwMode="auto">
          <a:xfrm>
            <a:off x="6276975" y="4706938"/>
            <a:ext cx="286702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7505176-7B15-47A6-995F-E132ED0A72A3}"/>
              </a:ext>
            </a:extLst>
          </p:cNvPr>
          <p:cNvSpPr>
            <a:spLocks noGrp="1" noChangeArrowheads="1"/>
          </p:cNvSpPr>
          <p:nvPr>
            <p:ph type="title"/>
          </p:nvPr>
        </p:nvSpPr>
        <p:spPr/>
        <p:txBody>
          <a:bodyPr/>
          <a:lstStyle/>
          <a:p>
            <a:r>
              <a:rPr lang="en-US" altLang="en-US"/>
              <a:t>LSTM: Input Gate</a:t>
            </a:r>
          </a:p>
        </p:txBody>
      </p:sp>
      <p:sp>
        <p:nvSpPr>
          <p:cNvPr id="47107" name="Content Placeholder 2">
            <a:extLst>
              <a:ext uri="{FF2B5EF4-FFF2-40B4-BE49-F238E27FC236}">
                <a16:creationId xmlns:a16="http://schemas.microsoft.com/office/drawing/2014/main" id="{70D9E3EC-C5EB-4C5D-9119-A9120ED7365F}"/>
              </a:ext>
            </a:extLst>
          </p:cNvPr>
          <p:cNvSpPr>
            <a:spLocks noGrp="1" noChangeArrowheads="1"/>
          </p:cNvSpPr>
          <p:nvPr>
            <p:ph idx="1"/>
          </p:nvPr>
        </p:nvSpPr>
        <p:spPr/>
        <p:txBody>
          <a:bodyPr/>
          <a:lstStyle/>
          <a:p>
            <a:r>
              <a:rPr lang="en-US" altLang="en-US" dirty="0"/>
              <a:t>Updates the cell state</a:t>
            </a:r>
          </a:p>
        </p:txBody>
      </p:sp>
      <p:pic>
        <p:nvPicPr>
          <p:cNvPr id="47108" name="Picture 4" descr="A picture containing clock&#10;&#10;Description automatically generated">
            <a:extLst>
              <a:ext uri="{FF2B5EF4-FFF2-40B4-BE49-F238E27FC236}">
                <a16:creationId xmlns:a16="http://schemas.microsoft.com/office/drawing/2014/main" id="{E7B22937-BFA5-4348-B815-8C280FFFB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73363"/>
            <a:ext cx="7369175" cy="349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8">
            <a:extLst>
              <a:ext uri="{FF2B5EF4-FFF2-40B4-BE49-F238E27FC236}">
                <a16:creationId xmlns:a16="http://schemas.microsoft.com/office/drawing/2014/main" id="{A58A8541-00F6-4E09-BD9D-B725CB78C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8563" y="4700588"/>
            <a:ext cx="2865437"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784DBC11-E3FE-41A0-AA4A-64E449AEA504}"/>
              </a:ext>
            </a:extLst>
          </p:cNvPr>
          <p:cNvSpPr>
            <a:spLocks noGrp="1" noChangeArrowheads="1"/>
          </p:cNvSpPr>
          <p:nvPr>
            <p:ph type="title"/>
          </p:nvPr>
        </p:nvSpPr>
        <p:spPr/>
        <p:txBody>
          <a:bodyPr/>
          <a:lstStyle/>
          <a:p>
            <a:r>
              <a:rPr lang="en-US" altLang="en-US" dirty="0"/>
              <a:t>LSTM: Cell State</a:t>
            </a:r>
          </a:p>
        </p:txBody>
      </p:sp>
      <p:pic>
        <p:nvPicPr>
          <p:cNvPr id="48131" name="Content Placeholder 4" descr="A screenshot of a computer&#10;&#10;Description automatically generated">
            <a:extLst>
              <a:ext uri="{FF2B5EF4-FFF2-40B4-BE49-F238E27FC236}">
                <a16:creationId xmlns:a16="http://schemas.microsoft.com/office/drawing/2014/main" id="{8A9EA0E3-9674-47E1-8749-C4E51FF3F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938" y="2667000"/>
            <a:ext cx="7434262" cy="3913188"/>
          </a:xfrm>
        </p:spPr>
      </p:pic>
      <p:pic>
        <p:nvPicPr>
          <p:cNvPr id="48132" name="Picture 8">
            <a:extLst>
              <a:ext uri="{FF2B5EF4-FFF2-40B4-BE49-F238E27FC236}">
                <a16:creationId xmlns:a16="http://schemas.microsoft.com/office/drawing/2014/main" id="{E3E9B1BC-928F-42DC-907D-59B44CD0F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7607" b="32770"/>
          <a:stretch>
            <a:fillRect/>
          </a:stretch>
        </p:blipFill>
        <p:spPr bwMode="auto">
          <a:xfrm>
            <a:off x="6276975" y="4706938"/>
            <a:ext cx="286702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B54F82FC-A600-4E0E-BBC1-434FB7557A91}"/>
              </a:ext>
            </a:extLst>
          </p:cNvPr>
          <p:cNvSpPr txBox="1">
            <a:spLocks noChangeArrowheads="1"/>
          </p:cNvSpPr>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rgbClr val="B2B2B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rgbClr val="000099"/>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rgbClr val="B2B2B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rgbClr val="000099"/>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rgbClr val="000099"/>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rgbClr val="000099"/>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rgbClr val="000099"/>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rgbClr val="000099"/>
              </a:buClr>
              <a:buSzPct val="75000"/>
              <a:buFont typeface="Wingdings" pitchFamily="2" charset="2"/>
              <a:buChar char="§"/>
              <a:defRPr sz="2000">
                <a:solidFill>
                  <a:schemeClr val="tx1"/>
                </a:solidFill>
                <a:latin typeface="+mn-lt"/>
              </a:defRPr>
            </a:lvl9pPr>
          </a:lstStyle>
          <a:p>
            <a:r>
              <a:rPr lang="en-US" altLang="en-US" kern="0" dirty="0"/>
              <a:t>Contains the cell state</a:t>
            </a:r>
          </a:p>
        </p:txBody>
      </p:sp>
    </p:spTree>
  </p:cSld>
  <p:clrMapOvr>
    <a:masterClrMapping/>
  </p:clrMapOvr>
  <p:transition advClick="0">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877177B-82AF-48F5-9146-62CF0526D9CA}"/>
              </a:ext>
            </a:extLst>
          </p:cNvPr>
          <p:cNvSpPr>
            <a:spLocks noGrp="1" noChangeArrowheads="1"/>
          </p:cNvSpPr>
          <p:nvPr>
            <p:ph type="title"/>
          </p:nvPr>
        </p:nvSpPr>
        <p:spPr/>
        <p:txBody>
          <a:bodyPr/>
          <a:lstStyle/>
          <a:p>
            <a:r>
              <a:rPr lang="en-US" altLang="en-US"/>
              <a:t>LSTM: Output Gate</a:t>
            </a:r>
          </a:p>
        </p:txBody>
      </p:sp>
      <p:sp>
        <p:nvSpPr>
          <p:cNvPr id="49155" name="Content Placeholder 2">
            <a:extLst>
              <a:ext uri="{FF2B5EF4-FFF2-40B4-BE49-F238E27FC236}">
                <a16:creationId xmlns:a16="http://schemas.microsoft.com/office/drawing/2014/main" id="{13F31D07-7317-409D-859A-6A03E3BA9AF5}"/>
              </a:ext>
            </a:extLst>
          </p:cNvPr>
          <p:cNvSpPr>
            <a:spLocks noGrp="1" noChangeArrowheads="1"/>
          </p:cNvSpPr>
          <p:nvPr>
            <p:ph idx="1"/>
          </p:nvPr>
        </p:nvSpPr>
        <p:spPr>
          <a:xfrm>
            <a:off x="447675" y="1538288"/>
            <a:ext cx="8229600" cy="4530725"/>
          </a:xfrm>
        </p:spPr>
        <p:txBody>
          <a:bodyPr/>
          <a:lstStyle/>
          <a:p>
            <a:r>
              <a:rPr lang="en-US" altLang="en-US"/>
              <a:t>Decides what the next hidden state should be</a:t>
            </a:r>
          </a:p>
        </p:txBody>
      </p:sp>
      <p:pic>
        <p:nvPicPr>
          <p:cNvPr id="49156" name="Picture 4" descr="A picture containing clock&#10;&#10;Description automatically generated">
            <a:extLst>
              <a:ext uri="{FF2B5EF4-FFF2-40B4-BE49-F238E27FC236}">
                <a16:creationId xmlns:a16="http://schemas.microsoft.com/office/drawing/2014/main" id="{9F0B885D-6929-4539-BA88-E6CEE5A11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459038"/>
            <a:ext cx="695325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8">
            <a:extLst>
              <a:ext uri="{FF2B5EF4-FFF2-40B4-BE49-F238E27FC236}">
                <a16:creationId xmlns:a16="http://schemas.microsoft.com/office/drawing/2014/main" id="{E6784EC1-533B-4B99-9A31-30365A963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7607" b="32770"/>
          <a:stretch>
            <a:fillRect/>
          </a:stretch>
        </p:blipFill>
        <p:spPr bwMode="auto">
          <a:xfrm>
            <a:off x="6276975" y="4706938"/>
            <a:ext cx="2867025"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09A737D5-824B-4636-8D2A-E93046D9FF6B}"/>
              </a:ext>
            </a:extLst>
          </p:cNvPr>
          <p:cNvSpPr>
            <a:spLocks noGrp="1" noChangeArrowheads="1"/>
          </p:cNvSpPr>
          <p:nvPr>
            <p:ph type="title"/>
          </p:nvPr>
        </p:nvSpPr>
        <p:spPr/>
        <p:txBody>
          <a:bodyPr/>
          <a:lstStyle/>
          <a:p>
            <a:r>
              <a:rPr lang="en-US" altLang="en-US"/>
              <a:t>LSTM</a:t>
            </a:r>
          </a:p>
        </p:txBody>
      </p:sp>
      <p:pic>
        <p:nvPicPr>
          <p:cNvPr id="50179" name="Content Placeholder 4" descr="A screenshot of a cell phone&#10;&#10;Description automatically generated">
            <a:extLst>
              <a:ext uri="{FF2B5EF4-FFF2-40B4-BE49-F238E27FC236}">
                <a16:creationId xmlns:a16="http://schemas.microsoft.com/office/drawing/2014/main" id="{5CE795A7-0321-4039-8050-A1C8C8D026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04875" y="1295400"/>
            <a:ext cx="7334250" cy="4851400"/>
          </a:xfrm>
        </p:spPr>
      </p:pic>
    </p:spTree>
  </p:cSld>
  <p:clrMapOvr>
    <a:masterClrMapping/>
  </p:clrMapOvr>
  <p:transition advClick="0">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DD98C47-C0F1-429A-8AFB-E4186A3DF3E4}"/>
              </a:ext>
            </a:extLst>
          </p:cNvPr>
          <p:cNvSpPr>
            <a:spLocks noGrp="1" noChangeArrowheads="1"/>
          </p:cNvSpPr>
          <p:nvPr>
            <p:ph type="title"/>
          </p:nvPr>
        </p:nvSpPr>
        <p:spPr/>
        <p:txBody>
          <a:bodyPr/>
          <a:lstStyle/>
          <a:p>
            <a:r>
              <a:rPr lang="en-US" altLang="en-US" dirty="0"/>
              <a:t>Vocabulary</a:t>
            </a:r>
          </a:p>
        </p:txBody>
      </p:sp>
      <p:sp>
        <p:nvSpPr>
          <p:cNvPr id="3" name="Content Placeholder 2">
            <a:extLst>
              <a:ext uri="{FF2B5EF4-FFF2-40B4-BE49-F238E27FC236}">
                <a16:creationId xmlns:a16="http://schemas.microsoft.com/office/drawing/2014/main" id="{3BF0AD80-ED49-4E0D-A62C-206E3402F406}"/>
              </a:ext>
            </a:extLst>
          </p:cNvPr>
          <p:cNvSpPr>
            <a:spLocks noGrp="1"/>
          </p:cNvSpPr>
          <p:nvPr>
            <p:ph sz="half" idx="1"/>
          </p:nvPr>
        </p:nvSpPr>
        <p:spPr/>
        <p:txBody>
          <a:bodyPr>
            <a:normAutofit/>
          </a:bodyPr>
          <a:lstStyle/>
          <a:p>
            <a:pPr>
              <a:defRPr/>
            </a:pPr>
            <a:r>
              <a:rPr lang="en-US" dirty="0"/>
              <a:t>Sequence-to-Sequence Network </a:t>
            </a:r>
          </a:p>
          <a:p>
            <a:pPr>
              <a:defRPr/>
            </a:pPr>
            <a:r>
              <a:rPr lang="en-US" dirty="0"/>
              <a:t>Sequence to Vector Network</a:t>
            </a:r>
          </a:p>
          <a:p>
            <a:pPr>
              <a:defRPr/>
            </a:pPr>
            <a:r>
              <a:rPr lang="en-US" dirty="0"/>
              <a:t>Vector-to-Sequence Network</a:t>
            </a:r>
          </a:p>
          <a:p>
            <a:pPr>
              <a:defRPr/>
            </a:pPr>
            <a:r>
              <a:rPr lang="en-US" dirty="0"/>
              <a:t>Backpropagation through time</a:t>
            </a:r>
          </a:p>
          <a:p>
            <a:pPr>
              <a:defRPr/>
            </a:pPr>
            <a:r>
              <a:rPr lang="en-US" dirty="0"/>
              <a:t>Encoder</a:t>
            </a:r>
          </a:p>
          <a:p>
            <a:pPr>
              <a:defRPr/>
            </a:pPr>
            <a:r>
              <a:rPr lang="en-US" dirty="0"/>
              <a:t>Decoder</a:t>
            </a:r>
          </a:p>
          <a:p>
            <a:pPr>
              <a:defRPr/>
            </a:pPr>
            <a:r>
              <a:rPr lang="en-US" dirty="0"/>
              <a:t>Encoder-Decoder</a:t>
            </a:r>
          </a:p>
          <a:p>
            <a:pPr>
              <a:defRPr/>
            </a:pPr>
            <a:r>
              <a:rPr lang="en-US" dirty="0"/>
              <a:t>Imputation</a:t>
            </a:r>
          </a:p>
          <a:p>
            <a:pPr>
              <a:defRPr/>
            </a:pPr>
            <a:endParaRPr lang="en-US" dirty="0"/>
          </a:p>
        </p:txBody>
      </p:sp>
      <p:sp>
        <p:nvSpPr>
          <p:cNvPr id="11268" name="Content Placeholder 3">
            <a:extLst>
              <a:ext uri="{FF2B5EF4-FFF2-40B4-BE49-F238E27FC236}">
                <a16:creationId xmlns:a16="http://schemas.microsoft.com/office/drawing/2014/main" id="{BA99CB21-3B35-4984-BC35-74111A8F58AF}"/>
              </a:ext>
            </a:extLst>
          </p:cNvPr>
          <p:cNvSpPr>
            <a:spLocks noGrp="1" noChangeArrowheads="1"/>
          </p:cNvSpPr>
          <p:nvPr>
            <p:ph sz="half" idx="2"/>
          </p:nvPr>
        </p:nvSpPr>
        <p:spPr/>
        <p:txBody>
          <a:bodyPr/>
          <a:lstStyle/>
          <a:p>
            <a:r>
              <a:rPr lang="en-US" altLang="en-US" dirty="0"/>
              <a:t>Memory</a:t>
            </a:r>
          </a:p>
          <a:p>
            <a:r>
              <a:rPr lang="en-US" altLang="en-US" dirty="0"/>
              <a:t>Memory cell</a:t>
            </a:r>
          </a:p>
          <a:p>
            <a:r>
              <a:rPr lang="en-US" altLang="en-US" dirty="0"/>
              <a:t>Time step (frame)</a:t>
            </a:r>
          </a:p>
          <a:p>
            <a:r>
              <a:rPr lang="en-US" altLang="en-US" dirty="0"/>
              <a:t>Recurrent network</a:t>
            </a:r>
          </a:p>
          <a:p>
            <a:pPr>
              <a:defRPr/>
            </a:pPr>
            <a:r>
              <a:rPr lang="en-US" altLang="en-US" dirty="0"/>
              <a:t>Unrolling the network through time</a:t>
            </a:r>
          </a:p>
          <a:p>
            <a:pPr>
              <a:defRPr/>
            </a:pPr>
            <a:r>
              <a:rPr lang="en-US" dirty="0"/>
              <a:t>Time series</a:t>
            </a:r>
          </a:p>
          <a:p>
            <a:pPr lvl="1">
              <a:defRPr/>
            </a:pPr>
            <a:r>
              <a:rPr lang="en-US" dirty="0"/>
              <a:t>Univariate time series</a:t>
            </a:r>
          </a:p>
          <a:p>
            <a:pPr lvl="1">
              <a:defRPr/>
            </a:pPr>
            <a:r>
              <a:rPr lang="en-US" dirty="0"/>
              <a:t>Multivariate time series</a:t>
            </a:r>
            <a:endParaRPr lang="en-US" altLang="en-US" dirty="0"/>
          </a:p>
          <a:p>
            <a:endParaRPr lang="en-US" altLang="en-US" dirty="0"/>
          </a:p>
        </p:txBody>
      </p:sp>
    </p:spTree>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37B6BD32-EBCB-4C53-B2E8-C3DF98157B8E}"/>
              </a:ext>
            </a:extLst>
          </p:cNvPr>
          <p:cNvSpPr>
            <a:spLocks noGrp="1" noChangeArrowheads="1"/>
          </p:cNvSpPr>
          <p:nvPr>
            <p:ph type="title"/>
          </p:nvPr>
        </p:nvSpPr>
        <p:spPr/>
        <p:txBody>
          <a:bodyPr/>
          <a:lstStyle/>
          <a:p>
            <a:r>
              <a:rPr lang="en-US" altLang="en-US" dirty="0"/>
              <a:t>Gated Recurrent Unit (GRU)</a:t>
            </a:r>
          </a:p>
        </p:txBody>
      </p:sp>
      <p:sp>
        <p:nvSpPr>
          <p:cNvPr id="51203" name="Content Placeholder 2">
            <a:extLst>
              <a:ext uri="{FF2B5EF4-FFF2-40B4-BE49-F238E27FC236}">
                <a16:creationId xmlns:a16="http://schemas.microsoft.com/office/drawing/2014/main" id="{9B19F0D7-745C-4EBF-86BD-6B5A69C911FB}"/>
              </a:ext>
            </a:extLst>
          </p:cNvPr>
          <p:cNvSpPr>
            <a:spLocks noGrp="1" noChangeArrowheads="1"/>
          </p:cNvSpPr>
          <p:nvPr>
            <p:ph idx="1"/>
          </p:nvPr>
        </p:nvSpPr>
        <p:spPr/>
        <p:txBody>
          <a:bodyPr/>
          <a:lstStyle/>
          <a:p>
            <a:r>
              <a:rPr lang="en-US" altLang="en-US" dirty="0"/>
              <a:t>No cell state!</a:t>
            </a:r>
          </a:p>
          <a:p>
            <a:r>
              <a:rPr lang="en-US" altLang="en-US" dirty="0"/>
              <a:t>Gates</a:t>
            </a:r>
          </a:p>
          <a:p>
            <a:pPr marL="857250" lvl="1" indent="-514350">
              <a:buFont typeface="Wingdings" panose="05000000000000000000" pitchFamily="2" charset="2"/>
              <a:buAutoNum type="arabicPeriod"/>
            </a:pPr>
            <a:r>
              <a:rPr lang="en-US" altLang="en-US" dirty="0"/>
              <a:t>Update Gate</a:t>
            </a:r>
          </a:p>
          <a:p>
            <a:pPr marL="857250" lvl="1" indent="-514350">
              <a:buFont typeface="Wingdings" panose="05000000000000000000" pitchFamily="2" charset="2"/>
              <a:buAutoNum type="arabicPeriod"/>
            </a:pPr>
            <a:r>
              <a:rPr lang="en-US" altLang="en-US" dirty="0"/>
              <a:t>Reset Gate</a:t>
            </a:r>
          </a:p>
        </p:txBody>
      </p:sp>
      <p:pic>
        <p:nvPicPr>
          <p:cNvPr id="51204" name="Picture 3">
            <a:extLst>
              <a:ext uri="{FF2B5EF4-FFF2-40B4-BE49-F238E27FC236}">
                <a16:creationId xmlns:a16="http://schemas.microsoft.com/office/drawing/2014/main" id="{66E9C73E-0EF7-43C6-BFDD-B1AF6108A8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425575"/>
            <a:ext cx="5638800"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A5336B9B-DD55-454B-BDE2-842A4AC00C78}"/>
              </a:ext>
            </a:extLst>
          </p:cNvPr>
          <p:cNvSpPr>
            <a:spLocks noGrp="1" noChangeArrowheads="1"/>
          </p:cNvSpPr>
          <p:nvPr>
            <p:ph type="title"/>
          </p:nvPr>
        </p:nvSpPr>
        <p:spPr/>
        <p:txBody>
          <a:bodyPr/>
          <a:lstStyle/>
          <a:p>
            <a:r>
              <a:rPr lang="en-US" altLang="en-US"/>
              <a:t>GRU</a:t>
            </a:r>
          </a:p>
        </p:txBody>
      </p:sp>
      <p:pic>
        <p:nvPicPr>
          <p:cNvPr id="52227" name="Content Placeholder 4" descr="A screenshot of a cell phone&#10;&#10;Description automatically generated">
            <a:extLst>
              <a:ext uri="{FF2B5EF4-FFF2-40B4-BE49-F238E27FC236}">
                <a16:creationId xmlns:a16="http://schemas.microsoft.com/office/drawing/2014/main" id="{600D9F58-EFB8-472D-B221-E619DFCBD3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6163" y="1143000"/>
            <a:ext cx="7051675" cy="4987925"/>
          </a:xfrm>
        </p:spPr>
      </p:pic>
    </p:spTree>
  </p:cSld>
  <p:clrMapOvr>
    <a:masterClrMapping/>
  </p:clrMapOvr>
  <p:transition advClick="0">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D08-3B6F-4ADE-B187-8F25811BD8F9}"/>
              </a:ext>
            </a:extLst>
          </p:cNvPr>
          <p:cNvSpPr>
            <a:spLocks noGrp="1"/>
          </p:cNvSpPr>
          <p:nvPr>
            <p:ph type="title"/>
          </p:nvPr>
        </p:nvSpPr>
        <p:spPr/>
        <p:txBody>
          <a:bodyPr/>
          <a:lstStyle/>
          <a:p>
            <a:r>
              <a:rPr lang="en-US" dirty="0"/>
              <a:t>Bidirectional RNNs (BRNN)</a:t>
            </a:r>
          </a:p>
        </p:txBody>
      </p:sp>
      <p:sp>
        <p:nvSpPr>
          <p:cNvPr id="3" name="Content Placeholder 2">
            <a:extLst>
              <a:ext uri="{FF2B5EF4-FFF2-40B4-BE49-F238E27FC236}">
                <a16:creationId xmlns:a16="http://schemas.microsoft.com/office/drawing/2014/main" id="{31BCAEEC-968A-468B-995A-865E03C45777}"/>
              </a:ext>
            </a:extLst>
          </p:cNvPr>
          <p:cNvSpPr>
            <a:spLocks noGrp="1"/>
          </p:cNvSpPr>
          <p:nvPr>
            <p:ph idx="1"/>
          </p:nvPr>
        </p:nvSpPr>
        <p:spPr/>
        <p:txBody>
          <a:bodyPr/>
          <a:lstStyle/>
          <a:p>
            <a:r>
              <a:rPr lang="en-US" dirty="0"/>
              <a:t>Getting information from the future</a:t>
            </a:r>
          </a:p>
        </p:txBody>
      </p:sp>
      <p:pic>
        <p:nvPicPr>
          <p:cNvPr id="5" name="Picture 4">
            <a:extLst>
              <a:ext uri="{FF2B5EF4-FFF2-40B4-BE49-F238E27FC236}">
                <a16:creationId xmlns:a16="http://schemas.microsoft.com/office/drawing/2014/main" id="{F7F6DC4A-77F5-4335-8684-638B537C7011}"/>
              </a:ext>
            </a:extLst>
          </p:cNvPr>
          <p:cNvPicPr>
            <a:picLocks noChangeAspect="1"/>
          </p:cNvPicPr>
          <p:nvPr/>
        </p:nvPicPr>
        <p:blipFill>
          <a:blip r:embed="rId2"/>
          <a:stretch>
            <a:fillRect/>
          </a:stretch>
        </p:blipFill>
        <p:spPr>
          <a:xfrm>
            <a:off x="0" y="1066800"/>
            <a:ext cx="9144000" cy="5147733"/>
          </a:xfrm>
          <a:prstGeom prst="rect">
            <a:avLst/>
          </a:prstGeom>
        </p:spPr>
      </p:pic>
    </p:spTree>
    <p:extLst>
      <p:ext uri="{BB962C8B-B14F-4D97-AF65-F5344CB8AC3E}">
        <p14:creationId xmlns:p14="http://schemas.microsoft.com/office/powerpoint/2010/main" val="3390814046"/>
      </p:ext>
    </p:extLst>
  </p:cSld>
  <p:clrMapOvr>
    <a:masterClrMapping/>
  </p:clrMapOvr>
  <p:transition advClick="0">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8D08-3B6F-4ADE-B187-8F25811BD8F9}"/>
              </a:ext>
            </a:extLst>
          </p:cNvPr>
          <p:cNvSpPr>
            <a:spLocks noGrp="1"/>
          </p:cNvSpPr>
          <p:nvPr>
            <p:ph type="title"/>
          </p:nvPr>
        </p:nvSpPr>
        <p:spPr/>
        <p:txBody>
          <a:bodyPr/>
          <a:lstStyle/>
          <a:p>
            <a:r>
              <a:rPr lang="en-US" dirty="0"/>
              <a:t>Bidirectional RNNs (BRNN)</a:t>
            </a:r>
          </a:p>
        </p:txBody>
      </p:sp>
      <p:sp>
        <p:nvSpPr>
          <p:cNvPr id="3" name="Content Placeholder 2">
            <a:extLst>
              <a:ext uri="{FF2B5EF4-FFF2-40B4-BE49-F238E27FC236}">
                <a16:creationId xmlns:a16="http://schemas.microsoft.com/office/drawing/2014/main" id="{31BCAEEC-968A-468B-995A-865E03C45777}"/>
              </a:ext>
            </a:extLst>
          </p:cNvPr>
          <p:cNvSpPr>
            <a:spLocks noGrp="1"/>
          </p:cNvSpPr>
          <p:nvPr>
            <p:ph idx="1"/>
          </p:nvPr>
        </p:nvSpPr>
        <p:spPr/>
        <p:txBody>
          <a:bodyPr/>
          <a:lstStyle/>
          <a:p>
            <a:r>
              <a:rPr lang="en-US" dirty="0"/>
              <a:t>Getting information from the future</a:t>
            </a:r>
          </a:p>
        </p:txBody>
      </p:sp>
      <p:sp>
        <p:nvSpPr>
          <p:cNvPr id="6" name="TextBox 5">
            <a:extLst>
              <a:ext uri="{FF2B5EF4-FFF2-40B4-BE49-F238E27FC236}">
                <a16:creationId xmlns:a16="http://schemas.microsoft.com/office/drawing/2014/main" id="{43747035-EC2A-4C4A-86B6-0EF528979F73}"/>
              </a:ext>
            </a:extLst>
          </p:cNvPr>
          <p:cNvSpPr txBox="1"/>
          <p:nvPr/>
        </p:nvSpPr>
        <p:spPr>
          <a:xfrm>
            <a:off x="450574" y="5780296"/>
            <a:ext cx="8236226" cy="1015663"/>
          </a:xfrm>
          <a:prstGeom prst="rect">
            <a:avLst/>
          </a:prstGeom>
          <a:solidFill>
            <a:schemeClr val="accent1">
              <a:lumMod val="20000"/>
              <a:lumOff val="80000"/>
            </a:schemeClr>
          </a:solidFill>
        </p:spPr>
        <p:txBody>
          <a:bodyPr wrap="square" rtlCol="0">
            <a:spAutoFit/>
          </a:bodyPr>
          <a:lstStyle/>
          <a:p>
            <a:pPr>
              <a:buNone/>
            </a:pPr>
            <a:r>
              <a:rPr lang="en-US" sz="2000" dirty="0"/>
              <a:t>A good place to start for NLPs is Bidirectional RNNs with LSTM.  However, BRNN needs the entire sequence before you can process.  This wouldn’t work for real-time speech to text recognition</a:t>
            </a:r>
          </a:p>
        </p:txBody>
      </p:sp>
      <p:pic>
        <p:nvPicPr>
          <p:cNvPr id="7" name="Screen Recording 1">
            <a:hlinkClick r:id="" action="ppaction://media"/>
            <a:extLst>
              <a:ext uri="{FF2B5EF4-FFF2-40B4-BE49-F238E27FC236}">
                <a16:creationId xmlns:a16="http://schemas.microsoft.com/office/drawing/2014/main" id="{FF334B81-3F12-409A-B34A-91D8D1C53D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209550"/>
            <a:ext cx="8991600" cy="4964113"/>
          </a:xfrm>
          <a:prstGeom prst="rect">
            <a:avLst/>
          </a:prstGeom>
        </p:spPr>
      </p:pic>
    </p:spTree>
    <p:extLst>
      <p:ext uri="{BB962C8B-B14F-4D97-AF65-F5344CB8AC3E}">
        <p14:creationId xmlns:p14="http://schemas.microsoft.com/office/powerpoint/2010/main" val="3271434773"/>
      </p:ext>
    </p:extLst>
  </p:cSld>
  <p:clrMapOvr>
    <a:masterClrMapping/>
  </p:clrMapOvr>
  <p:transition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59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7143">
                <p:cTn id="12"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085B-4B14-4A3D-9438-4F369D80D44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9A035AD-8F2A-403F-BC5A-B42FAEC3E791}"/>
              </a:ext>
            </a:extLst>
          </p:cNvPr>
          <p:cNvSpPr>
            <a:spLocks noGrp="1"/>
          </p:cNvSpPr>
          <p:nvPr>
            <p:ph idx="1"/>
          </p:nvPr>
        </p:nvSpPr>
        <p:spPr>
          <a:xfrm>
            <a:off x="457200" y="1600200"/>
            <a:ext cx="8153400" cy="4800600"/>
          </a:xfrm>
        </p:spPr>
        <p:txBody>
          <a:bodyPr>
            <a:normAutofit/>
          </a:bodyPr>
          <a:lstStyle/>
          <a:p>
            <a:r>
              <a:rPr lang="en-US" dirty="0"/>
              <a:t>RNNs are good for processing sequence data for predictions but suffers from short-term memory.</a:t>
            </a:r>
          </a:p>
          <a:p>
            <a:r>
              <a:rPr lang="en-US" dirty="0"/>
              <a:t>The short-term memory issue for vanilla RNN’s doesn’t mean to skip them entirely and use the more evolved versions like LSTM’s or GRU’s. RNN’s have the benefit of training faster and uses less computational resources.</a:t>
            </a:r>
          </a:p>
          <a:p>
            <a:r>
              <a:rPr lang="en-US" dirty="0"/>
              <a:t>You should use LSTM’s or GRU’s when you expect to model longer sequences with long-term dependencies.</a:t>
            </a:r>
          </a:p>
        </p:txBody>
      </p:sp>
    </p:spTree>
    <p:extLst>
      <p:ext uri="{BB962C8B-B14F-4D97-AF65-F5344CB8AC3E}">
        <p14:creationId xmlns:p14="http://schemas.microsoft.com/office/powerpoint/2010/main" val="1232367363"/>
      </p:ext>
    </p:extLst>
  </p:cSld>
  <p:clrMapOvr>
    <a:masterClrMapping/>
  </p:clrMapOvr>
  <p:transition advClick="0">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19A89995-295F-4C6A-87B8-4A1907844977}"/>
              </a:ext>
            </a:extLst>
          </p:cNvPr>
          <p:cNvSpPr>
            <a:spLocks noGrp="1" noChangeArrowheads="1"/>
          </p:cNvSpPr>
          <p:nvPr>
            <p:ph type="title"/>
          </p:nvPr>
        </p:nvSpPr>
        <p:spPr/>
        <p:txBody>
          <a:bodyPr/>
          <a:lstStyle/>
          <a:p>
            <a:r>
              <a:rPr lang="en-US" altLang="en-US"/>
              <a:t>Sources</a:t>
            </a:r>
          </a:p>
        </p:txBody>
      </p:sp>
      <p:sp>
        <p:nvSpPr>
          <p:cNvPr id="53251" name="Content Placeholder 6">
            <a:extLst>
              <a:ext uri="{FF2B5EF4-FFF2-40B4-BE49-F238E27FC236}">
                <a16:creationId xmlns:a16="http://schemas.microsoft.com/office/drawing/2014/main" id="{B266DC2C-FB27-4474-A940-2F11A79D1A5C}"/>
              </a:ext>
            </a:extLst>
          </p:cNvPr>
          <p:cNvSpPr>
            <a:spLocks noGrp="1" noChangeArrowheads="1"/>
          </p:cNvSpPr>
          <p:nvPr>
            <p:ph idx="1"/>
          </p:nvPr>
        </p:nvSpPr>
        <p:spPr>
          <a:xfrm>
            <a:off x="119741" y="1163637"/>
            <a:ext cx="8893629" cy="5574620"/>
          </a:xfrm>
        </p:spPr>
        <p:txBody>
          <a:bodyPr/>
          <a:lstStyle/>
          <a:p>
            <a:r>
              <a:rPr lang="en-US" altLang="en-US" sz="1600" dirty="0">
                <a:hlinkClick r:id="rId2"/>
              </a:rPr>
              <a:t>https://www.youtube.com/watch?v=UNmqTiOnRfg</a:t>
            </a:r>
            <a:endParaRPr lang="en-US" altLang="en-US" sz="1600" dirty="0"/>
          </a:p>
          <a:p>
            <a:r>
              <a:rPr lang="en-US" altLang="en-US" sz="1600" dirty="0">
                <a:hlinkClick r:id="rId3"/>
              </a:rPr>
              <a:t>https://www.youtube.com/watch?v=LHXXI4-IEns</a:t>
            </a:r>
            <a:endParaRPr lang="en-US" altLang="en-US" sz="1600" dirty="0"/>
          </a:p>
          <a:p>
            <a:r>
              <a:rPr lang="en-US" altLang="en-US" sz="1600" dirty="0">
                <a:hlinkClick r:id="rId4"/>
              </a:rPr>
              <a:t>[1] https://towardsdatascience.com/illustrated-guide-to-recurrent-neural-networks-79e5eb8049c9#:~:text=And%20that's%20essentially%20what%20a,one%20step%20to%20the%20next.&amp;text=This%20information%20is%20the%20hidden,a%20representation%20of%20previous%20inputs.</a:t>
            </a:r>
            <a:endParaRPr lang="en-US" altLang="en-US" sz="1600" dirty="0"/>
          </a:p>
          <a:p>
            <a:r>
              <a:rPr lang="en-US" altLang="en-US" sz="1600" dirty="0">
                <a:hlinkClick r:id="rId5"/>
              </a:rPr>
              <a:t>https://towardsdatascience.com/animated-rnn-lstm-and-gru-ef124d06cf45</a:t>
            </a:r>
            <a:endParaRPr lang="en-US" altLang="en-US" sz="1600" dirty="0"/>
          </a:p>
          <a:p>
            <a:r>
              <a:rPr lang="en-US" altLang="en-US" sz="1600" dirty="0">
                <a:hlinkClick r:id="rId6"/>
              </a:rPr>
              <a:t>https://towardsdatascience.com/illustrated-guide-to-lstms-and-gru-s-a-step-by-step-explanation-44e9eb85bf21</a:t>
            </a:r>
            <a:endParaRPr lang="en-US" altLang="en-US" sz="1600" dirty="0"/>
          </a:p>
          <a:p>
            <a:r>
              <a:rPr lang="en-US" altLang="en-US" sz="1600" dirty="0"/>
              <a:t>Brandon Rohrer. </a:t>
            </a:r>
            <a:r>
              <a:rPr lang="en-US" altLang="en-US" sz="1600" dirty="0">
                <a:hlinkClick r:id="rId7"/>
              </a:rPr>
              <a:t>https://www.youtube.com/watch?v=WCUNPb-5EYI&amp;t=1279s</a:t>
            </a:r>
            <a:r>
              <a:rPr lang="en-US" altLang="en-US" sz="1600" dirty="0"/>
              <a:t> </a:t>
            </a:r>
            <a:r>
              <a:rPr lang="en-US" altLang="en-US" sz="1200" dirty="0"/>
              <a:t>(Uses the cooking roommate example, and writing a story: Jane saw Doug…)</a:t>
            </a:r>
          </a:p>
          <a:p>
            <a:r>
              <a:rPr lang="en-US" altLang="en-US" sz="1600" dirty="0">
                <a:hlinkClick r:id="rId8"/>
              </a:rPr>
              <a:t>https://github.com/ageron/handson-ml2/blob/master/15_processing_sequences_using_rnns_and_cnns.ipynb</a:t>
            </a:r>
            <a:endParaRPr lang="en-US" altLang="en-US" sz="1600" dirty="0"/>
          </a:p>
          <a:p>
            <a:r>
              <a:rPr lang="en-US" altLang="en-US" sz="1600" dirty="0">
                <a:hlinkClick r:id="rId9"/>
              </a:rPr>
              <a:t>https://www.analyticsvidhya.com/blog/2019/01/fundamentals-deep-learning-recurrent-neural-networks-scratch-python/</a:t>
            </a:r>
            <a:endParaRPr lang="en-US" altLang="en-US" sz="1600" dirty="0"/>
          </a:p>
          <a:p>
            <a:r>
              <a:rPr lang="en-US" altLang="en-US" sz="1600" dirty="0"/>
              <a:t>Brandon Rohrer.  How Backpropagation Works. </a:t>
            </a:r>
            <a:r>
              <a:rPr lang="en-US" altLang="en-US" sz="1600" dirty="0">
                <a:hlinkClick r:id="rId10"/>
              </a:rPr>
              <a:t>https://end-to-end-machine-learning.teachable.com/courses/how-deep-neural-networks-work/lectures/11733744</a:t>
            </a:r>
            <a:endParaRPr lang="en-US" altLang="en-US" sz="1600" dirty="0"/>
          </a:p>
          <a:p>
            <a:r>
              <a:rPr lang="en-US" altLang="en-US" sz="1600" dirty="0"/>
              <a:t>Brandon Rohrer.  How Recurrent Neural Networks (RNNs) and Long-Short-Term-Network Work. </a:t>
            </a:r>
            <a:r>
              <a:rPr lang="en-US" altLang="en-US" sz="1600" dirty="0">
                <a:hlinkClick r:id="rId11"/>
              </a:rPr>
              <a:t>https://youtu.be/WCUNPb-5EYI</a:t>
            </a:r>
            <a:r>
              <a:rPr lang="en-US" altLang="en-US" sz="1600" dirty="0"/>
              <a:t>  Explains RNN clearly and good notation.  Covers squashing function and memory.</a:t>
            </a:r>
          </a:p>
          <a:p>
            <a:endParaRPr lang="en-US" altLang="en-US" sz="1600" dirty="0"/>
          </a:p>
        </p:txBody>
      </p:sp>
    </p:spTree>
  </p:cSld>
  <p:clrMapOvr>
    <a:masterClrMapping/>
  </p:clrMapOvr>
  <p:transition advClick="0">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1AFA7557-3711-4B81-A45D-FD7C7FB054B0}"/>
              </a:ext>
            </a:extLst>
          </p:cNvPr>
          <p:cNvSpPr>
            <a:spLocks noGrp="1" noChangeArrowheads="1"/>
          </p:cNvSpPr>
          <p:nvPr>
            <p:ph type="title"/>
          </p:nvPr>
        </p:nvSpPr>
        <p:spPr/>
        <p:txBody>
          <a:bodyPr/>
          <a:lstStyle/>
          <a:p>
            <a:r>
              <a:rPr lang="en-US" altLang="en-US"/>
              <a:t>Calculations</a:t>
            </a:r>
          </a:p>
        </p:txBody>
      </p:sp>
      <p:pic>
        <p:nvPicPr>
          <p:cNvPr id="54275" name="Picture 3">
            <a:extLst>
              <a:ext uri="{FF2B5EF4-FFF2-40B4-BE49-F238E27FC236}">
                <a16:creationId xmlns:a16="http://schemas.microsoft.com/office/drawing/2014/main" id="{4708F257-1237-48EE-AAD9-8AD2B897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0200"/>
            <a:ext cx="68580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6">
            <a:extLst>
              <a:ext uri="{FF2B5EF4-FFF2-40B4-BE49-F238E27FC236}">
                <a16:creationId xmlns:a16="http://schemas.microsoft.com/office/drawing/2014/main" id="{09AB1E43-63E5-4094-886A-01260417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450"/>
            <a:ext cx="91440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88BF3446-0199-4C53-8B6D-7B02085E9970}"/>
              </a:ext>
            </a:extLst>
          </p:cNvPr>
          <p:cNvSpPr>
            <a:spLocks noGrp="1" noChangeArrowheads="1"/>
          </p:cNvSpPr>
          <p:nvPr>
            <p:ph type="title"/>
          </p:nvPr>
        </p:nvSpPr>
        <p:spPr/>
        <p:txBody>
          <a:bodyPr/>
          <a:lstStyle/>
          <a:p>
            <a:r>
              <a:rPr lang="en-US" altLang="en-US"/>
              <a:t>Calculations</a:t>
            </a:r>
          </a:p>
        </p:txBody>
      </p:sp>
      <p:pic>
        <p:nvPicPr>
          <p:cNvPr id="55299" name="Picture 4">
            <a:extLst>
              <a:ext uri="{FF2B5EF4-FFF2-40B4-BE49-F238E27FC236}">
                <a16:creationId xmlns:a16="http://schemas.microsoft.com/office/drawing/2014/main" id="{0FB162B6-D0D5-47A2-8CCE-E532300A4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1525588"/>
            <a:ext cx="688022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6">
            <a:extLst>
              <a:ext uri="{FF2B5EF4-FFF2-40B4-BE49-F238E27FC236}">
                <a16:creationId xmlns:a16="http://schemas.microsoft.com/office/drawing/2014/main" id="{0A342E9A-1B7A-4309-8D1A-C5FC773D9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9450"/>
            <a:ext cx="91440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3F1D8CB9-AEC3-418B-9981-B37B10B35F64}"/>
              </a:ext>
            </a:extLst>
          </p:cNvPr>
          <p:cNvSpPr>
            <a:spLocks noGrp="1" noChangeArrowheads="1"/>
          </p:cNvSpPr>
          <p:nvPr>
            <p:ph type="title"/>
          </p:nvPr>
        </p:nvSpPr>
        <p:spPr/>
        <p:txBody>
          <a:bodyPr/>
          <a:lstStyle/>
          <a:p>
            <a:r>
              <a:rPr lang="en-US" altLang="en-US"/>
              <a:t>Calculations</a:t>
            </a:r>
          </a:p>
        </p:txBody>
      </p:sp>
      <p:pic>
        <p:nvPicPr>
          <p:cNvPr id="56323" name="Picture 3">
            <a:extLst>
              <a:ext uri="{FF2B5EF4-FFF2-40B4-BE49-F238E27FC236}">
                <a16:creationId xmlns:a16="http://schemas.microsoft.com/office/drawing/2014/main" id="{3AD7C1BB-9C90-4C78-A293-7ECA5B053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143000"/>
            <a:ext cx="59245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a:extLst>
              <a:ext uri="{FF2B5EF4-FFF2-40B4-BE49-F238E27FC236}">
                <a16:creationId xmlns:a16="http://schemas.microsoft.com/office/drawing/2014/main" id="{57328985-AD79-403E-924D-B0F0370CA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91440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E51D4D47-040B-48BA-8B4B-4AA965FF282A}"/>
              </a:ext>
            </a:extLst>
          </p:cNvPr>
          <p:cNvSpPr>
            <a:spLocks noGrp="1" noChangeArrowheads="1"/>
          </p:cNvSpPr>
          <p:nvPr>
            <p:ph type="title"/>
          </p:nvPr>
        </p:nvSpPr>
        <p:spPr/>
        <p:txBody>
          <a:bodyPr/>
          <a:lstStyle/>
          <a:p>
            <a:r>
              <a:rPr lang="en-US" altLang="en-US"/>
              <a:t>Calculations</a:t>
            </a:r>
          </a:p>
        </p:txBody>
      </p:sp>
      <p:pic>
        <p:nvPicPr>
          <p:cNvPr id="57347" name="Picture 3">
            <a:extLst>
              <a:ext uri="{FF2B5EF4-FFF2-40B4-BE49-F238E27FC236}">
                <a16:creationId xmlns:a16="http://schemas.microsoft.com/office/drawing/2014/main" id="{C778B055-9380-417F-887C-03C1E6749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295400"/>
            <a:ext cx="8153400" cy="285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a:extLst>
              <a:ext uri="{FF2B5EF4-FFF2-40B4-BE49-F238E27FC236}">
                <a16:creationId xmlns:a16="http://schemas.microsoft.com/office/drawing/2014/main" id="{92EDDD28-CE10-4282-B9E4-393D2422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0"/>
            <a:ext cx="9144000"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8B7138EE-85F5-4EE4-943A-7FB284F9A1E6}"/>
              </a:ext>
            </a:extLst>
          </p:cNvPr>
          <p:cNvSpPr>
            <a:spLocks noGrp="1" noChangeArrowheads="1"/>
          </p:cNvSpPr>
          <p:nvPr>
            <p:ph type="title"/>
          </p:nvPr>
        </p:nvSpPr>
        <p:spPr/>
        <p:txBody>
          <a:bodyPr/>
          <a:lstStyle/>
          <a:p>
            <a:r>
              <a:rPr lang="en-US" altLang="en-US"/>
              <a:t>Motivation</a:t>
            </a:r>
          </a:p>
        </p:txBody>
      </p:sp>
      <p:sp>
        <p:nvSpPr>
          <p:cNvPr id="12291" name="TextBox 1">
            <a:extLst>
              <a:ext uri="{FF2B5EF4-FFF2-40B4-BE49-F238E27FC236}">
                <a16:creationId xmlns:a16="http://schemas.microsoft.com/office/drawing/2014/main" id="{20ADB102-0D86-4696-8725-45F750FFB0EB}"/>
              </a:ext>
            </a:extLst>
          </p:cNvPr>
          <p:cNvSpPr txBox="1">
            <a:spLocks noChangeArrowheads="1"/>
          </p:cNvSpPr>
          <p:nvPr/>
        </p:nvSpPr>
        <p:spPr bwMode="auto">
          <a:xfrm>
            <a:off x="1520825" y="1676400"/>
            <a:ext cx="62472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None/>
            </a:pPr>
            <a:r>
              <a:rPr lang="en-US" altLang="en-US" sz="3200" dirty="0">
                <a:latin typeface="Times New Roman" panose="02020603050405020304" pitchFamily="18" charset="0"/>
                <a:cs typeface="Calibri" panose="020F0502020204030204" pitchFamily="34" charset="0"/>
              </a:rPr>
              <a:t>some people made a neural network</a:t>
            </a:r>
            <a:endParaRPr lang="en-US" altLang="en-US" sz="3200" dirty="0"/>
          </a:p>
        </p:txBody>
      </p:sp>
      <p:sp>
        <p:nvSpPr>
          <p:cNvPr id="12292" name="TextBox 2">
            <a:extLst>
              <a:ext uri="{FF2B5EF4-FFF2-40B4-BE49-F238E27FC236}">
                <a16:creationId xmlns:a16="http://schemas.microsoft.com/office/drawing/2014/main" id="{73CA23AB-1050-4D36-9A06-C417368F8211}"/>
              </a:ext>
            </a:extLst>
          </p:cNvPr>
          <p:cNvSpPr txBox="1">
            <a:spLocks noChangeArrowheads="1"/>
          </p:cNvSpPr>
          <p:nvPr/>
        </p:nvSpPr>
        <p:spPr bwMode="auto">
          <a:xfrm>
            <a:off x="1520825" y="4340225"/>
            <a:ext cx="62472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None/>
            </a:pPr>
            <a:r>
              <a:rPr lang="en-US" altLang="en-US" sz="3200" dirty="0">
                <a:latin typeface="Times New Roman" panose="02020603050405020304" pitchFamily="18" charset="0"/>
                <a:cs typeface="Calibri" panose="020F0502020204030204" pitchFamily="34" charset="0"/>
              </a:rPr>
              <a:t>a neural network made some people</a:t>
            </a:r>
            <a:endParaRPr lang="en-US" altLang="en-US" sz="3200" dirty="0"/>
          </a:p>
        </p:txBody>
      </p:sp>
      <p:sp>
        <p:nvSpPr>
          <p:cNvPr id="4" name="Arrow: Down 3">
            <a:extLst>
              <a:ext uri="{FF2B5EF4-FFF2-40B4-BE49-F238E27FC236}">
                <a16:creationId xmlns:a16="http://schemas.microsoft.com/office/drawing/2014/main" id="{FCFA356B-7966-44E8-850C-039C12E0CB7D}"/>
              </a:ext>
            </a:extLst>
          </p:cNvPr>
          <p:cNvSpPr/>
          <p:nvPr/>
        </p:nvSpPr>
        <p:spPr bwMode="auto">
          <a:xfrm>
            <a:off x="3810000" y="2351088"/>
            <a:ext cx="1524000" cy="2006600"/>
          </a:xfrm>
          <a:prstGeom prst="downArrow">
            <a:avLst/>
          </a:prstGeom>
          <a:solidFill>
            <a:schemeClr val="accent5"/>
          </a:solidFill>
          <a:ln w="9525" cap="flat" cmpd="sng" algn="ctr">
            <a:solidFill>
              <a:schemeClr val="tx1"/>
            </a:solidFill>
            <a:prstDash val="solid"/>
            <a:round/>
            <a:headEnd type="none" w="med" len="med"/>
            <a:tailEnd type="none" w="med" len="med"/>
          </a:ln>
          <a:effectLst/>
        </p:spPr>
        <p:txBody>
          <a:bodyPr wrap="none"/>
          <a:lstStyle/>
          <a:p>
            <a:pPr eaLnBrk="1" hangingPunct="1">
              <a:defRPr/>
            </a:pPr>
            <a:endParaRPr lang="en-US" dirty="0">
              <a:latin typeface="Arial" charset="0"/>
            </a:endParaRPr>
          </a:p>
        </p:txBody>
      </p:sp>
      <p:sp>
        <p:nvSpPr>
          <p:cNvPr id="12294" name="TextBox 5">
            <a:extLst>
              <a:ext uri="{FF2B5EF4-FFF2-40B4-BE49-F238E27FC236}">
                <a16:creationId xmlns:a16="http://schemas.microsoft.com/office/drawing/2014/main" id="{2331CBD1-B5B6-4FFF-8757-3BCFEE346EE9}"/>
              </a:ext>
            </a:extLst>
          </p:cNvPr>
          <p:cNvSpPr txBox="1">
            <a:spLocks noChangeArrowheads="1"/>
          </p:cNvSpPr>
          <p:nvPr/>
        </p:nvSpPr>
        <p:spPr bwMode="auto">
          <a:xfrm rot="5400000">
            <a:off x="3727450" y="3100388"/>
            <a:ext cx="1689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None/>
            </a:pPr>
            <a:r>
              <a:rPr lang="en-US" altLang="en-US" sz="2000" dirty="0">
                <a:latin typeface="Times New Roman" panose="02020603050405020304" pitchFamily="18" charset="0"/>
              </a:rPr>
              <a:t>without order</a:t>
            </a:r>
            <a:endParaRPr lang="en-US" altLang="en-US" sz="2000" dirty="0"/>
          </a:p>
        </p:txBody>
      </p:sp>
    </p:spTree>
  </p:cSld>
  <p:clrMapOvr>
    <a:masterClrMapping/>
  </p:clrMapOvr>
  <p:transition advClick="0">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Questions</a:t>
            </a:r>
          </a:p>
        </p:txBody>
      </p:sp>
      <p:sp>
        <p:nvSpPr>
          <p:cNvPr id="6" name="Subtitle 5"/>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608ECA81-2C87-484B-AFA8-A21170500814}"/>
              </a:ext>
            </a:extLst>
          </p:cNvPr>
          <p:cNvSpPr>
            <a:spLocks noGrp="1" noChangeArrowheads="1"/>
          </p:cNvSpPr>
          <p:nvPr>
            <p:ph type="title"/>
          </p:nvPr>
        </p:nvSpPr>
        <p:spPr/>
        <p:txBody>
          <a:bodyPr/>
          <a:lstStyle/>
          <a:p>
            <a:r>
              <a:rPr lang="en-US" altLang="en-US"/>
              <a:t>Overview</a:t>
            </a:r>
          </a:p>
        </p:txBody>
      </p:sp>
      <p:sp>
        <p:nvSpPr>
          <p:cNvPr id="7171" name="Content Placeholder 2">
            <a:extLst>
              <a:ext uri="{FF2B5EF4-FFF2-40B4-BE49-F238E27FC236}">
                <a16:creationId xmlns:a16="http://schemas.microsoft.com/office/drawing/2014/main" id="{97B1CBB4-D509-40A5-A871-B7F2507DEF73}"/>
              </a:ext>
            </a:extLst>
          </p:cNvPr>
          <p:cNvSpPr>
            <a:spLocks noGrp="1" noChangeArrowheads="1"/>
          </p:cNvSpPr>
          <p:nvPr>
            <p:ph type="body" idx="1"/>
          </p:nvPr>
        </p:nvSpPr>
        <p:spPr/>
        <p:txBody>
          <a:bodyPr/>
          <a:lstStyle/>
          <a:p>
            <a:pPr marL="456565" indent="-342265"/>
            <a:r>
              <a:rPr lang="en-US" altLang="en-US"/>
              <a:t>Motivation </a:t>
            </a:r>
            <a:endParaRPr lang="en-US"/>
          </a:p>
          <a:p>
            <a:pPr marL="456565" indent="-342265"/>
            <a:r>
              <a:rPr lang="en-US" altLang="en-US"/>
              <a:t>Background</a:t>
            </a:r>
          </a:p>
          <a:p>
            <a:pPr marL="456565" indent="-342265"/>
            <a:r>
              <a:rPr lang="en-US" altLang="en-US"/>
              <a:t>Concepts</a:t>
            </a:r>
            <a:endParaRPr lang="en-US"/>
          </a:p>
          <a:p>
            <a:pPr marL="456565" indent="-342265"/>
            <a:r>
              <a:rPr lang="en-US" altLang="en-US"/>
              <a:t>Vanilla RNN</a:t>
            </a:r>
          </a:p>
          <a:p>
            <a:pPr marL="456565" indent="-342265"/>
            <a:r>
              <a:rPr lang="en-US" altLang="en-US"/>
              <a:t>Unstable Gradient Problem</a:t>
            </a:r>
          </a:p>
          <a:p>
            <a:pPr marL="456565" indent="-342265"/>
            <a:r>
              <a:rPr lang="en-US" altLang="en-US"/>
              <a:t>LSTM</a:t>
            </a:r>
          </a:p>
          <a:p>
            <a:pPr marL="456565" indent="-342265"/>
            <a:r>
              <a:rPr lang="en-US" altLang="en-US"/>
              <a:t>GRU</a:t>
            </a:r>
          </a:p>
          <a:p>
            <a:pPr marL="456565" indent="-342265"/>
            <a:endParaRPr lang="en-US" altLang="en-US"/>
          </a:p>
          <a:p>
            <a:pPr marL="456565" indent="-342265"/>
            <a:endParaRPr lang="en-US" altLang="en-US"/>
          </a:p>
          <a:p>
            <a:pPr marL="456565" indent="-342265"/>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31800B7-D1F7-8FFF-5A93-6B1FA96CB611}"/>
              </a:ext>
            </a:extLst>
          </p:cNvPr>
          <p:cNvSpPr/>
          <p:nvPr/>
        </p:nvSpPr>
        <p:spPr>
          <a:xfrm>
            <a:off x="285750" y="1990725"/>
            <a:ext cx="3543300" cy="2390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90" name="Title 1">
            <a:extLst>
              <a:ext uri="{FF2B5EF4-FFF2-40B4-BE49-F238E27FC236}">
                <a16:creationId xmlns:a16="http://schemas.microsoft.com/office/drawing/2014/main" id="{8B7138EE-85F5-4EE4-943A-7FB284F9A1E6}"/>
              </a:ext>
            </a:extLst>
          </p:cNvPr>
          <p:cNvSpPr>
            <a:spLocks noGrp="1" noChangeArrowheads="1"/>
          </p:cNvSpPr>
          <p:nvPr>
            <p:ph type="title"/>
          </p:nvPr>
        </p:nvSpPr>
        <p:spPr/>
        <p:txBody>
          <a:bodyPr/>
          <a:lstStyle/>
          <a:p>
            <a:r>
              <a:rPr lang="en-US" altLang="en-US"/>
              <a:t>Motivation</a:t>
            </a:r>
          </a:p>
        </p:txBody>
      </p:sp>
      <p:sp>
        <p:nvSpPr>
          <p:cNvPr id="5" name="TextBox 4">
            <a:extLst>
              <a:ext uri="{FF2B5EF4-FFF2-40B4-BE49-F238E27FC236}">
                <a16:creationId xmlns:a16="http://schemas.microsoft.com/office/drawing/2014/main" id="{49ABE0C7-B25E-4A9E-CBA6-58E0048676BD}"/>
              </a:ext>
            </a:extLst>
          </p:cNvPr>
          <p:cNvSpPr txBox="1"/>
          <p:nvPr/>
        </p:nvSpPr>
        <p:spPr>
          <a:xfrm>
            <a:off x="997042" y="4427316"/>
            <a:ext cx="2013104"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Single Data Point</a:t>
            </a:r>
            <a:endParaRPr lang="en-US" err="1"/>
          </a:p>
        </p:txBody>
      </p:sp>
      <p:sp>
        <p:nvSpPr>
          <p:cNvPr id="9" name="Flowchart: Connector 8">
            <a:extLst>
              <a:ext uri="{FF2B5EF4-FFF2-40B4-BE49-F238E27FC236}">
                <a16:creationId xmlns:a16="http://schemas.microsoft.com/office/drawing/2014/main" id="{02511CCC-976E-B2A3-D9D9-03B736D36C4A}"/>
              </a:ext>
            </a:extLst>
          </p:cNvPr>
          <p:cNvSpPr/>
          <p:nvPr/>
        </p:nvSpPr>
        <p:spPr>
          <a:xfrm>
            <a:off x="1771650" y="30480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06959FF-9A9D-51AF-A320-4B573104BC67}"/>
              </a:ext>
            </a:extLst>
          </p:cNvPr>
          <p:cNvSpPr/>
          <p:nvPr/>
        </p:nvSpPr>
        <p:spPr>
          <a:xfrm>
            <a:off x="4991100" y="1990724"/>
            <a:ext cx="3543300" cy="2390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331800B7-D1F7-8FFF-5A93-6B1FA96CB611}"/>
              </a:ext>
            </a:extLst>
          </p:cNvPr>
          <p:cNvSpPr/>
          <p:nvPr/>
        </p:nvSpPr>
        <p:spPr>
          <a:xfrm>
            <a:off x="285750" y="1990725"/>
            <a:ext cx="3543300" cy="239077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90" name="Title 1">
            <a:extLst>
              <a:ext uri="{FF2B5EF4-FFF2-40B4-BE49-F238E27FC236}">
                <a16:creationId xmlns:a16="http://schemas.microsoft.com/office/drawing/2014/main" id="{8B7138EE-85F5-4EE4-943A-7FB284F9A1E6}"/>
              </a:ext>
            </a:extLst>
          </p:cNvPr>
          <p:cNvSpPr>
            <a:spLocks noGrp="1" noChangeArrowheads="1"/>
          </p:cNvSpPr>
          <p:nvPr>
            <p:ph type="title"/>
          </p:nvPr>
        </p:nvSpPr>
        <p:spPr/>
        <p:txBody>
          <a:bodyPr/>
          <a:lstStyle/>
          <a:p>
            <a:r>
              <a:rPr lang="en-US" altLang="en-US"/>
              <a:t>Motivation</a:t>
            </a:r>
          </a:p>
        </p:txBody>
      </p:sp>
      <p:sp>
        <p:nvSpPr>
          <p:cNvPr id="5" name="TextBox 4">
            <a:extLst>
              <a:ext uri="{FF2B5EF4-FFF2-40B4-BE49-F238E27FC236}">
                <a16:creationId xmlns:a16="http://schemas.microsoft.com/office/drawing/2014/main" id="{49ABE0C7-B25E-4A9E-CBA6-58E0048676BD}"/>
              </a:ext>
            </a:extLst>
          </p:cNvPr>
          <p:cNvSpPr txBox="1"/>
          <p:nvPr/>
        </p:nvSpPr>
        <p:spPr>
          <a:xfrm>
            <a:off x="997042" y="4427316"/>
            <a:ext cx="2013104"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Single Data Point</a:t>
            </a:r>
            <a:endParaRPr lang="en-US" err="1"/>
          </a:p>
        </p:txBody>
      </p:sp>
      <p:sp>
        <p:nvSpPr>
          <p:cNvPr id="8" name="TextBox 7">
            <a:extLst>
              <a:ext uri="{FF2B5EF4-FFF2-40B4-BE49-F238E27FC236}">
                <a16:creationId xmlns:a16="http://schemas.microsoft.com/office/drawing/2014/main" id="{B3A72CD1-4FB3-3AB8-4A23-E866C0080D03}"/>
              </a:ext>
            </a:extLst>
          </p:cNvPr>
          <p:cNvSpPr txBox="1"/>
          <p:nvPr/>
        </p:nvSpPr>
        <p:spPr>
          <a:xfrm>
            <a:off x="5823700" y="4431808"/>
            <a:ext cx="2013104" cy="383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Sequential Data</a:t>
            </a:r>
            <a:endParaRPr lang="en-US" err="1"/>
          </a:p>
        </p:txBody>
      </p:sp>
      <p:sp>
        <p:nvSpPr>
          <p:cNvPr id="9" name="Flowchart: Connector 8">
            <a:extLst>
              <a:ext uri="{FF2B5EF4-FFF2-40B4-BE49-F238E27FC236}">
                <a16:creationId xmlns:a16="http://schemas.microsoft.com/office/drawing/2014/main" id="{02511CCC-976E-B2A3-D9D9-03B736D36C4A}"/>
              </a:ext>
            </a:extLst>
          </p:cNvPr>
          <p:cNvSpPr/>
          <p:nvPr/>
        </p:nvSpPr>
        <p:spPr>
          <a:xfrm>
            <a:off x="1771650" y="3048000"/>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80054F11-5FC3-C985-12F0-23B58FC5DD55}"/>
              </a:ext>
            </a:extLst>
          </p:cNvPr>
          <p:cNvSpPr/>
          <p:nvPr/>
        </p:nvSpPr>
        <p:spPr>
          <a:xfrm>
            <a:off x="7534275" y="3133725"/>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a:extLst>
              <a:ext uri="{FF2B5EF4-FFF2-40B4-BE49-F238E27FC236}">
                <a16:creationId xmlns:a16="http://schemas.microsoft.com/office/drawing/2014/main" id="{D3BFFE1A-780F-5A45-B465-9D91618A5477}"/>
              </a:ext>
            </a:extLst>
          </p:cNvPr>
          <p:cNvSpPr/>
          <p:nvPr/>
        </p:nvSpPr>
        <p:spPr>
          <a:xfrm>
            <a:off x="6934200" y="3133725"/>
            <a:ext cx="457200" cy="457200"/>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D8EAC1F3-2DE5-1C34-A87D-A4A45BD911A1}"/>
              </a:ext>
            </a:extLst>
          </p:cNvPr>
          <p:cNvSpPr/>
          <p:nvPr/>
        </p:nvSpPr>
        <p:spPr>
          <a:xfrm>
            <a:off x="6305550" y="3133725"/>
            <a:ext cx="457200" cy="457200"/>
          </a:xfrm>
          <a:prstGeom prst="flowChartConnector">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08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5191083-6E9C-462D-B5E4-1BD3AEFEC333}"/>
              </a:ext>
            </a:extLst>
          </p:cNvPr>
          <p:cNvSpPr>
            <a:spLocks noGrp="1" noChangeArrowheads="1"/>
          </p:cNvSpPr>
          <p:nvPr>
            <p:ph type="title"/>
          </p:nvPr>
        </p:nvSpPr>
        <p:spPr/>
        <p:txBody>
          <a:bodyPr/>
          <a:lstStyle/>
          <a:p>
            <a:r>
              <a:rPr lang="en-US" altLang="en-US" sz="3200"/>
              <a:t>Example Sequence Models</a:t>
            </a:r>
          </a:p>
        </p:txBody>
      </p:sp>
      <p:sp>
        <p:nvSpPr>
          <p:cNvPr id="9" name="Text Placeholder 8">
            <a:extLst>
              <a:ext uri="{FF2B5EF4-FFF2-40B4-BE49-F238E27FC236}">
                <a16:creationId xmlns:a16="http://schemas.microsoft.com/office/drawing/2014/main" id="{378AC349-A1E7-E626-C01B-92CFADCACB71}"/>
              </a:ext>
            </a:extLst>
          </p:cNvPr>
          <p:cNvSpPr>
            <a:spLocks noGrp="1"/>
          </p:cNvSpPr>
          <p:nvPr>
            <p:ph type="body" idx="1"/>
          </p:nvPr>
        </p:nvSpPr>
        <p:spPr/>
        <p:txBody>
          <a:bodyPr/>
          <a:lstStyle/>
          <a:p>
            <a:endParaRPr lang="en-US"/>
          </a:p>
        </p:txBody>
      </p:sp>
      <p:pic>
        <p:nvPicPr>
          <p:cNvPr id="14339" name="Picture 3">
            <a:extLst>
              <a:ext uri="{FF2B5EF4-FFF2-40B4-BE49-F238E27FC236}">
                <a16:creationId xmlns:a16="http://schemas.microsoft.com/office/drawing/2014/main" id="{FD811467-B5BF-4D32-8B69-BBF5374BE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3864" r="392" b="571"/>
          <a:stretch>
            <a:fillRect/>
          </a:stretch>
        </p:blipFill>
        <p:spPr bwMode="auto">
          <a:xfrm>
            <a:off x="441325" y="1420813"/>
            <a:ext cx="8229600" cy="398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Box 3">
            <a:extLst>
              <a:ext uri="{FF2B5EF4-FFF2-40B4-BE49-F238E27FC236}">
                <a16:creationId xmlns:a16="http://schemas.microsoft.com/office/drawing/2014/main" id="{300B9124-1500-40FC-97B7-CCD8E3D9C65F}"/>
              </a:ext>
            </a:extLst>
          </p:cNvPr>
          <p:cNvSpPr txBox="1">
            <a:spLocks noChangeArrowheads="1"/>
          </p:cNvSpPr>
          <p:nvPr/>
        </p:nvSpPr>
        <p:spPr bwMode="auto">
          <a:xfrm>
            <a:off x="577850" y="5487988"/>
            <a:ext cx="7986713" cy="861774"/>
          </a:xfrm>
          <a:prstGeom prst="rect">
            <a:avLst/>
          </a:prstGeom>
          <a:solidFill>
            <a:schemeClr val="accent1">
              <a:alpha val="1019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05840" tIns="182880" rIns="365760" bIns="18288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None/>
            </a:pPr>
            <a:r>
              <a:rPr lang="en-US" altLang="en-US" sz="1600"/>
              <a:t>X and Y can have different lengths. We will learn which Sequence Models are applicable to these different applications</a:t>
            </a:r>
            <a:endParaRPr lang="en-US" altLang="en-US"/>
          </a:p>
        </p:txBody>
      </p:sp>
      <p:pic>
        <p:nvPicPr>
          <p:cNvPr id="14341" name="Graphic 6" descr="Idea with solid fill">
            <a:extLst>
              <a:ext uri="{FF2B5EF4-FFF2-40B4-BE49-F238E27FC236}">
                <a16:creationId xmlns:a16="http://schemas.microsoft.com/office/drawing/2014/main" id="{3BD4B1A1-72E1-4A39-9A2A-4B58719A03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700713"/>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Standard PowerPoint Brief - Templat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AFIT-AU PowerPoint Brief -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200" b="0" i="0" u="none" strike="noStrike" cap="none" normalizeH="0" baseline="0" smtClean="0">
            <a:ln>
              <a:noFill/>
            </a:ln>
            <a:solidFill>
              <a:schemeClr val="tx1"/>
            </a:solidFill>
            <a:effectLst/>
            <a:latin typeface="Arial" charset="0"/>
          </a:defRPr>
        </a:defPPr>
      </a:lstStyle>
    </a:lnDef>
  </a:objectDefaults>
  <a:extraClrSchemeLst>
    <a:extraClrScheme>
      <a:clrScheme name="AFIT-AU PowerPoint Brief -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FIT-AU PowerPoint Brief -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FIT-AU PowerPoint Brief -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FIT-AU PowerPoint Brief -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FIT-AU PowerPoint Brief -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FIT-AU PowerPoint Brief -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FIT-AU PowerPoint Brief -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20626</TotalTime>
  <Words>2296</Words>
  <Application>Microsoft Office PowerPoint</Application>
  <PresentationFormat>On-screen Show (4:3)</PresentationFormat>
  <Paragraphs>284</Paragraphs>
  <Slides>50</Slides>
  <Notes>23</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OpenSans</vt:lpstr>
      <vt:lpstr>Times New Roman</vt:lpstr>
      <vt:lpstr>Wingdings</vt:lpstr>
      <vt:lpstr>1_Standard PowerPoint Brief - Template</vt:lpstr>
      <vt:lpstr>Recurrent Neural Networks</vt:lpstr>
      <vt:lpstr>Learning Objectives</vt:lpstr>
      <vt:lpstr>Overview</vt:lpstr>
      <vt:lpstr>Vocabulary</vt:lpstr>
      <vt:lpstr>Motivation</vt:lpstr>
      <vt:lpstr>Overview</vt:lpstr>
      <vt:lpstr>Motivation</vt:lpstr>
      <vt:lpstr>Motivation</vt:lpstr>
      <vt:lpstr>Example Sequence Models</vt:lpstr>
      <vt:lpstr>Forecasting a Time Series</vt:lpstr>
      <vt:lpstr>Time Series Patterns</vt:lpstr>
      <vt:lpstr>Examples of Sequence Model Applications</vt:lpstr>
      <vt:lpstr>The Concept</vt:lpstr>
      <vt:lpstr>The Concept</vt:lpstr>
      <vt:lpstr>Recurrent Neurons</vt:lpstr>
      <vt:lpstr>Recurrent Layers</vt:lpstr>
      <vt:lpstr>Deep RNNs</vt:lpstr>
      <vt:lpstr>Memory Cells</vt:lpstr>
      <vt:lpstr>RNN Memory</vt:lpstr>
      <vt:lpstr>Input and Output Sequences</vt:lpstr>
      <vt:lpstr>Sequence-to-Sequence Networks</vt:lpstr>
      <vt:lpstr>Sequence-to-Vector Networks</vt:lpstr>
      <vt:lpstr>Vector-to-Sequence Networks</vt:lpstr>
      <vt:lpstr>Encoder-Decoder Networks</vt:lpstr>
      <vt:lpstr>Training RNNs</vt:lpstr>
      <vt:lpstr>Most Common RNNs</vt:lpstr>
      <vt:lpstr>Vanilla RNN</vt:lpstr>
      <vt:lpstr>Even Closer Look (Vanilla RNN)</vt:lpstr>
      <vt:lpstr>Vanishing Gradient Problem</vt:lpstr>
      <vt:lpstr>Short-term Memory</vt:lpstr>
      <vt:lpstr>Short-term Memory Example</vt:lpstr>
      <vt:lpstr>Short-term Memory Example</vt:lpstr>
      <vt:lpstr>Solution!</vt:lpstr>
      <vt:lpstr>Long Short-Term Memory (LSTM)</vt:lpstr>
      <vt:lpstr>LSTM: Forget Gate</vt:lpstr>
      <vt:lpstr>LSTM: Input Gate</vt:lpstr>
      <vt:lpstr>LSTM: Cell State</vt:lpstr>
      <vt:lpstr>LSTM: Output Gate</vt:lpstr>
      <vt:lpstr>LSTM</vt:lpstr>
      <vt:lpstr>Gated Recurrent Unit (GRU)</vt:lpstr>
      <vt:lpstr>GRU</vt:lpstr>
      <vt:lpstr>Bidirectional RNNs (BRNN)</vt:lpstr>
      <vt:lpstr>Bidirectional RNNs (BRNN)</vt:lpstr>
      <vt:lpstr>Summary</vt:lpstr>
      <vt:lpstr>Sources</vt:lpstr>
      <vt:lpstr>Calculations</vt:lpstr>
      <vt:lpstr>Calculations</vt:lpstr>
      <vt:lpstr>Calculations</vt:lpstr>
      <vt:lpstr>Calculations</vt:lpstr>
      <vt:lpstr>Questions</vt:lpstr>
    </vt:vector>
  </TitlesOfParts>
  <Company>IETD USMA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MA381 Nonlinear Programming</dc:title>
  <dc:creator>CTSB</dc:creator>
  <cp:lastModifiedBy>Lance Champagne</cp:lastModifiedBy>
  <cp:revision>770</cp:revision>
  <cp:lastPrinted>2018-03-06T17:28:49Z</cp:lastPrinted>
  <dcterms:created xsi:type="dcterms:W3CDTF">2004-05-05T12:20:29Z</dcterms:created>
  <dcterms:modified xsi:type="dcterms:W3CDTF">2023-07-28T13:44:05Z</dcterms:modified>
</cp:coreProperties>
</file>